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Lst>
  <p:sldIdLst>
    <p:sldId id="256" r:id="rId7"/>
    <p:sldId id="257" r:id="rId8"/>
    <p:sldId id="258" r:id="rId9"/>
    <p:sldId id="268" r:id="rId10"/>
    <p:sldId id="269" r:id="rId11"/>
    <p:sldId id="259" r:id="rId12"/>
    <p:sldId id="270" r:id="rId13"/>
    <p:sldId id="261" r:id="rId14"/>
    <p:sldId id="262" r:id="rId15"/>
    <p:sldId id="263" r:id="rId16"/>
    <p:sldId id="264" r:id="rId17"/>
    <p:sldId id="265" r:id="rId18"/>
    <p:sldId id="266" r:id="rId19"/>
    <p:sldId id="267" r:id="rId20"/>
  </p:sldIdLst>
  <p:sldSz cx="12192000" cy="6858000"/>
  <p:notesSz cx="7772400" cy="10058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7FEB9D-D195-5143-A5A8-F40614390000}" v="312" dt="2021-11-11T16:26:53.504"/>
    <p1510:client id="{5DA6D7F2-6E8F-436E-9799-1344324C1C5F}" v="3" dt="2021-11-15T02:40:29.398"/>
    <p1510:client id="{BE4A9701-E1DF-4312-94B4-04ED924C113A}" v="68" dt="2021-11-11T16:14:51.012"/>
    <p1510:client id="{C0A7563B-A6B6-4455-8C9A-4D7BCEAC8474}" v="5" dt="2021-11-15T03:55:39.694"/>
    <p1510:client id="{C54D1543-5CE7-4822-ABF6-B8F544B0AA1B}" v="6" dt="2021-11-14T22:38:56.125"/>
    <p1510:client id="{D68C2AB7-2CA2-44CD-8D95-6DE67E85A47E}" v="60" dt="2021-11-11T16:18:34.361"/>
    <p1510:client id="{F516CEF9-3226-46A6-BBCD-0750256F94D7}" v="1" dt="2021-11-11T17:24:23.14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6"/>
    <p:restoredTop sz="94705"/>
  </p:normalViewPr>
  <p:slideViewPr>
    <p:cSldViewPr snapToGrid="0">
      <p:cViewPr varScale="1">
        <p:scale>
          <a:sx n="69" d="100"/>
          <a:sy n="69" d="100"/>
        </p:scale>
        <p:origin x="9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drubal Lopez Chau" userId="S::alchau@uaemex.mx::71871aec-d0ff-4ca1-9546-6934738167cf" providerId="AD" clId="Web-{F516CEF9-3226-46A6-BBCD-0750256F94D7}"/>
    <pc:docChg chg="modSld">
      <pc:chgData name="Asdrubal Lopez Chau" userId="S::alchau@uaemex.mx::71871aec-d0ff-4ca1-9546-6934738167cf" providerId="AD" clId="Web-{F516CEF9-3226-46A6-BBCD-0750256F94D7}" dt="2021-11-11T17:24:23.145" v="0"/>
      <pc:docMkLst>
        <pc:docMk/>
      </pc:docMkLst>
      <pc:sldChg chg="modSp">
        <pc:chgData name="Asdrubal Lopez Chau" userId="S::alchau@uaemex.mx::71871aec-d0ff-4ca1-9546-6934738167cf" providerId="AD" clId="Web-{F516CEF9-3226-46A6-BBCD-0750256F94D7}" dt="2021-11-11T17:24:23.145" v="0"/>
        <pc:sldMkLst>
          <pc:docMk/>
          <pc:sldMk cId="1354467810" sldId="269"/>
        </pc:sldMkLst>
        <pc:spChg chg="mod">
          <ac:chgData name="Asdrubal Lopez Chau" userId="S::alchau@uaemex.mx::71871aec-d0ff-4ca1-9546-6934738167cf" providerId="AD" clId="Web-{F516CEF9-3226-46A6-BBCD-0750256F94D7}" dt="2021-11-11T17:24:23.145" v="0"/>
          <ac:spMkLst>
            <pc:docMk/>
            <pc:sldMk cId="1354467810" sldId="269"/>
            <ac:spMk id="141" creationId="{00000000-0000-0000-0000-000000000000}"/>
          </ac:spMkLst>
        </pc:spChg>
      </pc:sldChg>
    </pc:docChg>
  </pc:docChgLst>
  <pc:docChgLst>
    <pc:chgData name="Asdrubal Lopez Chau" userId="S::alchau@uaemex.mx::71871aec-d0ff-4ca1-9546-6934738167cf" providerId="AD" clId="Web-{D68C2AB7-2CA2-44CD-8D95-6DE67E85A47E}"/>
    <pc:docChg chg="modSld">
      <pc:chgData name="Asdrubal Lopez Chau" userId="S::alchau@uaemex.mx::71871aec-d0ff-4ca1-9546-6934738167cf" providerId="AD" clId="Web-{D68C2AB7-2CA2-44CD-8D95-6DE67E85A47E}" dt="2021-11-11T16:18:34.361" v="28" actId="1076"/>
      <pc:docMkLst>
        <pc:docMk/>
      </pc:docMkLst>
      <pc:sldChg chg="addSp modSp">
        <pc:chgData name="Asdrubal Lopez Chau" userId="S::alchau@uaemex.mx::71871aec-d0ff-4ca1-9546-6934738167cf" providerId="AD" clId="Web-{D68C2AB7-2CA2-44CD-8D95-6DE67E85A47E}" dt="2021-11-11T16:18:34.361" v="28" actId="1076"/>
        <pc:sldMkLst>
          <pc:docMk/>
          <pc:sldMk cId="0" sldId="256"/>
        </pc:sldMkLst>
        <pc:spChg chg="add mod">
          <ac:chgData name="Asdrubal Lopez Chau" userId="S::alchau@uaemex.mx::71871aec-d0ff-4ca1-9546-6934738167cf" providerId="AD" clId="Web-{D68C2AB7-2CA2-44CD-8D95-6DE67E85A47E}" dt="2021-11-11T16:18:34.361" v="28" actId="1076"/>
          <ac:spMkLst>
            <pc:docMk/>
            <pc:sldMk cId="0" sldId="256"/>
            <ac:spMk id="4" creationId="{CADB50CE-D248-4E2E-83C7-BD752C046F55}"/>
          </ac:spMkLst>
        </pc:spChg>
      </pc:sldChg>
    </pc:docChg>
  </pc:docChgLst>
  <pc:docChgLst>
    <pc:chgData name="Keren Mitsue Ramirez Vergara" userId="S::kramirezv003@alumno.uaemex.mx::8863db04-5458-4afe-b440-6fcef7b0f6ab" providerId="AD" clId="Web-{C0A7563B-A6B6-4455-8C9A-4D7BCEAC8474}"/>
    <pc:docChg chg="addSld modSld">
      <pc:chgData name="Keren Mitsue Ramirez Vergara" userId="S::kramirezv003@alumno.uaemex.mx::8863db04-5458-4afe-b440-6fcef7b0f6ab" providerId="AD" clId="Web-{C0A7563B-A6B6-4455-8C9A-4D7BCEAC8474}" dt="2021-11-15T03:55:39.694" v="4"/>
      <pc:docMkLst>
        <pc:docMk/>
      </pc:docMkLst>
      <pc:sldChg chg="delSp modSp add replId">
        <pc:chgData name="Keren Mitsue Ramirez Vergara" userId="S::kramirezv003@alumno.uaemex.mx::8863db04-5458-4afe-b440-6fcef7b0f6ab" providerId="AD" clId="Web-{C0A7563B-A6B6-4455-8C9A-4D7BCEAC8474}" dt="2021-11-15T03:55:32.147" v="2"/>
        <pc:sldMkLst>
          <pc:docMk/>
          <pc:sldMk cId="3480673898" sldId="270"/>
        </pc:sldMkLst>
        <pc:spChg chg="del mod">
          <ac:chgData name="Keren Mitsue Ramirez Vergara" userId="S::kramirezv003@alumno.uaemex.mx::8863db04-5458-4afe-b440-6fcef7b0f6ab" providerId="AD" clId="Web-{C0A7563B-A6B6-4455-8C9A-4D7BCEAC8474}" dt="2021-11-15T03:55:32.147" v="2"/>
          <ac:spMkLst>
            <pc:docMk/>
            <pc:sldMk cId="3480673898" sldId="270"/>
            <ac:spMk id="3" creationId="{00000000-0000-0000-0000-000000000000}"/>
          </ac:spMkLst>
        </pc:spChg>
      </pc:sldChg>
      <pc:sldChg chg="delSp add replId">
        <pc:chgData name="Keren Mitsue Ramirez Vergara" userId="S::kramirezv003@alumno.uaemex.mx::8863db04-5458-4afe-b440-6fcef7b0f6ab" providerId="AD" clId="Web-{C0A7563B-A6B6-4455-8C9A-4D7BCEAC8474}" dt="2021-11-15T03:55:39.694" v="4"/>
        <pc:sldMkLst>
          <pc:docMk/>
          <pc:sldMk cId="3742205185" sldId="271"/>
        </pc:sldMkLst>
        <pc:spChg chg="del">
          <ac:chgData name="Keren Mitsue Ramirez Vergara" userId="S::kramirezv003@alumno.uaemex.mx::8863db04-5458-4afe-b440-6fcef7b0f6ab" providerId="AD" clId="Web-{C0A7563B-A6B6-4455-8C9A-4D7BCEAC8474}" dt="2021-11-15T03:55:39.694" v="4"/>
          <ac:spMkLst>
            <pc:docMk/>
            <pc:sldMk cId="3742205185" sldId="271"/>
            <ac:spMk id="3" creationId="{00000000-0000-0000-0000-000000000000}"/>
          </ac:spMkLst>
        </pc:spChg>
      </pc:sldChg>
    </pc:docChg>
  </pc:docChgLst>
  <pc:docChgLst>
    <pc:chgData name="Keren Mitsue Ramirez Vergara" userId="S::kramirezv003@alumno.uaemex.mx::8863db04-5458-4afe-b440-6fcef7b0f6ab" providerId="AD" clId="Web-{5DA6D7F2-6E8F-436E-9799-1344324C1C5F}"/>
    <pc:docChg chg="modSld">
      <pc:chgData name="Keren Mitsue Ramirez Vergara" userId="S::kramirezv003@alumno.uaemex.mx::8863db04-5458-4afe-b440-6fcef7b0f6ab" providerId="AD" clId="Web-{5DA6D7F2-6E8F-436E-9799-1344324C1C5F}" dt="2021-11-15T02:40:29.398" v="2" actId="1076"/>
      <pc:docMkLst>
        <pc:docMk/>
      </pc:docMkLst>
      <pc:sldChg chg="modSp">
        <pc:chgData name="Keren Mitsue Ramirez Vergara" userId="S::kramirezv003@alumno.uaemex.mx::8863db04-5458-4afe-b440-6fcef7b0f6ab" providerId="AD" clId="Web-{5DA6D7F2-6E8F-436E-9799-1344324C1C5F}" dt="2021-11-15T02:40:29.398" v="2" actId="1076"/>
        <pc:sldMkLst>
          <pc:docMk/>
          <pc:sldMk cId="0" sldId="260"/>
        </pc:sldMkLst>
        <pc:spChg chg="mod">
          <ac:chgData name="Keren Mitsue Ramirez Vergara" userId="S::kramirezv003@alumno.uaemex.mx::8863db04-5458-4afe-b440-6fcef7b0f6ab" providerId="AD" clId="Web-{5DA6D7F2-6E8F-436E-9799-1344324C1C5F}" dt="2021-11-15T02:40:29.398" v="2" actId="1076"/>
          <ac:spMkLst>
            <pc:docMk/>
            <pc:sldMk cId="0" sldId="260"/>
            <ac:spMk id="3" creationId="{00000000-0000-0000-0000-000000000000}"/>
          </ac:spMkLst>
        </pc:spChg>
      </pc:sldChg>
    </pc:docChg>
  </pc:docChgLst>
  <pc:docChgLst>
    <pc:chgData name="Asdrubal Lopez Chau" userId="71871aec-d0ff-4ca1-9546-6934738167cf" providerId="ADAL" clId="{297FEB9D-D195-5143-A5A8-F40614390000}"/>
    <pc:docChg chg="custSel addSld modSld">
      <pc:chgData name="Asdrubal Lopez Chau" userId="71871aec-d0ff-4ca1-9546-6934738167cf" providerId="ADAL" clId="{297FEB9D-D195-5143-A5A8-F40614390000}" dt="2021-11-11T17:18:33.068" v="708" actId="14100"/>
      <pc:docMkLst>
        <pc:docMk/>
      </pc:docMkLst>
      <pc:sldChg chg="modSp mod">
        <pc:chgData name="Asdrubal Lopez Chau" userId="71871aec-d0ff-4ca1-9546-6934738167cf" providerId="ADAL" clId="{297FEB9D-D195-5143-A5A8-F40614390000}" dt="2021-11-11T17:13:45.519" v="535" actId="20577"/>
        <pc:sldMkLst>
          <pc:docMk/>
          <pc:sldMk cId="0" sldId="258"/>
        </pc:sldMkLst>
        <pc:spChg chg="mod">
          <ac:chgData name="Asdrubal Lopez Chau" userId="71871aec-d0ff-4ca1-9546-6934738167cf" providerId="ADAL" clId="{297FEB9D-D195-5143-A5A8-F40614390000}" dt="2021-11-11T17:13:45.519" v="535" actId="20577"/>
          <ac:spMkLst>
            <pc:docMk/>
            <pc:sldMk cId="0" sldId="258"/>
            <ac:spMk id="141" creationId="{00000000-0000-0000-0000-000000000000}"/>
          </ac:spMkLst>
        </pc:spChg>
      </pc:sldChg>
      <pc:sldChg chg="modSp mod">
        <pc:chgData name="Asdrubal Lopez Chau" userId="71871aec-d0ff-4ca1-9546-6934738167cf" providerId="ADAL" clId="{297FEB9D-D195-5143-A5A8-F40614390000}" dt="2021-11-11T17:18:33.068" v="708" actId="14100"/>
        <pc:sldMkLst>
          <pc:docMk/>
          <pc:sldMk cId="0" sldId="259"/>
        </pc:sldMkLst>
        <pc:spChg chg="mod">
          <ac:chgData name="Asdrubal Lopez Chau" userId="71871aec-d0ff-4ca1-9546-6934738167cf" providerId="ADAL" clId="{297FEB9D-D195-5143-A5A8-F40614390000}" dt="2021-11-11T17:18:33.068" v="708" actId="14100"/>
          <ac:spMkLst>
            <pc:docMk/>
            <pc:sldMk cId="0" sldId="259"/>
            <ac:spMk id="144" creationId="{00000000-0000-0000-0000-000000000000}"/>
          </ac:spMkLst>
        </pc:spChg>
      </pc:sldChg>
      <pc:sldChg chg="modSp mod">
        <pc:chgData name="Asdrubal Lopez Chau" userId="71871aec-d0ff-4ca1-9546-6934738167cf" providerId="ADAL" clId="{297FEB9D-D195-5143-A5A8-F40614390000}" dt="2021-11-11T16:21:50.051" v="59" actId="1076"/>
        <pc:sldMkLst>
          <pc:docMk/>
          <pc:sldMk cId="0" sldId="260"/>
        </pc:sldMkLst>
        <pc:spChg chg="mod">
          <ac:chgData name="Asdrubal Lopez Chau" userId="71871aec-d0ff-4ca1-9546-6934738167cf" providerId="ADAL" clId="{297FEB9D-D195-5143-A5A8-F40614390000}" dt="2021-11-11T16:21:50.051" v="59" actId="1076"/>
          <ac:spMkLst>
            <pc:docMk/>
            <pc:sldMk cId="0" sldId="260"/>
            <ac:spMk id="3" creationId="{00000000-0000-0000-0000-000000000000}"/>
          </ac:spMkLst>
        </pc:spChg>
        <pc:spChg chg="mod">
          <ac:chgData name="Asdrubal Lopez Chau" userId="71871aec-d0ff-4ca1-9546-6934738167cf" providerId="ADAL" clId="{297FEB9D-D195-5143-A5A8-F40614390000}" dt="2021-11-11T16:21:35.539" v="58" actId="20577"/>
          <ac:spMkLst>
            <pc:docMk/>
            <pc:sldMk cId="0" sldId="260"/>
            <ac:spMk id="7" creationId="{00000000-0000-0000-0000-000000000000}"/>
          </ac:spMkLst>
        </pc:spChg>
      </pc:sldChg>
      <pc:sldChg chg="modSp">
        <pc:chgData name="Asdrubal Lopez Chau" userId="71871aec-d0ff-4ca1-9546-6934738167cf" providerId="ADAL" clId="{297FEB9D-D195-5143-A5A8-F40614390000}" dt="2021-11-11T16:23:19.669" v="60" actId="20577"/>
        <pc:sldMkLst>
          <pc:docMk/>
          <pc:sldMk cId="0" sldId="261"/>
        </pc:sldMkLst>
        <pc:spChg chg="mod">
          <ac:chgData name="Asdrubal Lopez Chau" userId="71871aec-d0ff-4ca1-9546-6934738167cf" providerId="ADAL" clId="{297FEB9D-D195-5143-A5A8-F40614390000}" dt="2021-11-11T16:23:19.669" v="60" actId="20577"/>
          <ac:spMkLst>
            <pc:docMk/>
            <pc:sldMk cId="0" sldId="261"/>
            <ac:spMk id="6" creationId="{00000000-0000-0000-0000-000000000000}"/>
          </ac:spMkLst>
        </pc:spChg>
      </pc:sldChg>
      <pc:sldChg chg="modSp mod">
        <pc:chgData name="Asdrubal Lopez Chau" userId="71871aec-d0ff-4ca1-9546-6934738167cf" providerId="ADAL" clId="{297FEB9D-D195-5143-A5A8-F40614390000}" dt="2021-11-11T16:24:05.097" v="61" actId="5793"/>
        <pc:sldMkLst>
          <pc:docMk/>
          <pc:sldMk cId="0" sldId="263"/>
        </pc:sldMkLst>
        <pc:spChg chg="mod">
          <ac:chgData name="Asdrubal Lopez Chau" userId="71871aec-d0ff-4ca1-9546-6934738167cf" providerId="ADAL" clId="{297FEB9D-D195-5143-A5A8-F40614390000}" dt="2021-11-11T16:24:05.097" v="61" actId="5793"/>
          <ac:spMkLst>
            <pc:docMk/>
            <pc:sldMk cId="0" sldId="263"/>
            <ac:spMk id="171" creationId="{00000000-0000-0000-0000-000000000000}"/>
          </ac:spMkLst>
        </pc:spChg>
      </pc:sldChg>
      <pc:sldChg chg="modSp mod">
        <pc:chgData name="Asdrubal Lopez Chau" userId="71871aec-d0ff-4ca1-9546-6934738167cf" providerId="ADAL" clId="{297FEB9D-D195-5143-A5A8-F40614390000}" dt="2021-11-11T16:24:53.615" v="62" actId="20577"/>
        <pc:sldMkLst>
          <pc:docMk/>
          <pc:sldMk cId="0" sldId="265"/>
        </pc:sldMkLst>
        <pc:spChg chg="mod">
          <ac:chgData name="Asdrubal Lopez Chau" userId="71871aec-d0ff-4ca1-9546-6934738167cf" providerId="ADAL" clId="{297FEB9D-D195-5143-A5A8-F40614390000}" dt="2021-11-11T16:24:53.615" v="62" actId="20577"/>
          <ac:spMkLst>
            <pc:docMk/>
            <pc:sldMk cId="0" sldId="265"/>
            <ac:spMk id="8" creationId="{00000000-0000-0000-0000-000000000000}"/>
          </ac:spMkLst>
        </pc:spChg>
      </pc:sldChg>
      <pc:sldChg chg="modSp mod">
        <pc:chgData name="Asdrubal Lopez Chau" userId="71871aec-d0ff-4ca1-9546-6934738167cf" providerId="ADAL" clId="{297FEB9D-D195-5143-A5A8-F40614390000}" dt="2021-11-11T16:26:53.504" v="311" actId="20577"/>
        <pc:sldMkLst>
          <pc:docMk/>
          <pc:sldMk cId="0" sldId="266"/>
        </pc:sldMkLst>
        <pc:spChg chg="mod">
          <ac:chgData name="Asdrubal Lopez Chau" userId="71871aec-d0ff-4ca1-9546-6934738167cf" providerId="ADAL" clId="{297FEB9D-D195-5143-A5A8-F40614390000}" dt="2021-11-11T16:26:53.504" v="311" actId="20577"/>
          <ac:spMkLst>
            <pc:docMk/>
            <pc:sldMk cId="0" sldId="266"/>
            <ac:spMk id="188" creationId="{00000000-0000-0000-0000-000000000000}"/>
          </ac:spMkLst>
        </pc:spChg>
      </pc:sldChg>
      <pc:sldChg chg="modSp add mod">
        <pc:chgData name="Asdrubal Lopez Chau" userId="71871aec-d0ff-4ca1-9546-6934738167cf" providerId="ADAL" clId="{297FEB9D-D195-5143-A5A8-F40614390000}" dt="2021-11-11T16:39:01.630" v="442" actId="20577"/>
        <pc:sldMkLst>
          <pc:docMk/>
          <pc:sldMk cId="1049207290" sldId="268"/>
        </pc:sldMkLst>
        <pc:spChg chg="mod">
          <ac:chgData name="Asdrubal Lopez Chau" userId="71871aec-d0ff-4ca1-9546-6934738167cf" providerId="ADAL" clId="{297FEB9D-D195-5143-A5A8-F40614390000}" dt="2021-11-11T16:39:01.630" v="442" actId="20577"/>
          <ac:spMkLst>
            <pc:docMk/>
            <pc:sldMk cId="1049207290" sldId="268"/>
            <ac:spMk id="141" creationId="{00000000-0000-0000-0000-000000000000}"/>
          </ac:spMkLst>
        </pc:spChg>
      </pc:sldChg>
      <pc:sldChg chg="modSp add mod">
        <pc:chgData name="Asdrubal Lopez Chau" userId="71871aec-d0ff-4ca1-9546-6934738167cf" providerId="ADAL" clId="{297FEB9D-D195-5143-A5A8-F40614390000}" dt="2021-11-11T17:18:02.753" v="688" actId="20577"/>
        <pc:sldMkLst>
          <pc:docMk/>
          <pc:sldMk cId="1354467810" sldId="269"/>
        </pc:sldMkLst>
        <pc:spChg chg="mod">
          <ac:chgData name="Asdrubal Lopez Chau" userId="71871aec-d0ff-4ca1-9546-6934738167cf" providerId="ADAL" clId="{297FEB9D-D195-5143-A5A8-F40614390000}" dt="2021-11-11T17:18:02.753" v="688" actId="20577"/>
          <ac:spMkLst>
            <pc:docMk/>
            <pc:sldMk cId="1354467810" sldId="269"/>
            <ac:spMk id="141" creationId="{00000000-0000-0000-0000-000000000000}"/>
          </ac:spMkLst>
        </pc:spChg>
      </pc:sldChg>
    </pc:docChg>
  </pc:docChgLst>
  <pc:docChgLst>
    <pc:chgData name="Keren Mitsue Ramirez Vergara" userId="S::kramirezv003@alumno.uaemex.mx::8863db04-5458-4afe-b440-6fcef7b0f6ab" providerId="AD" clId="Web-{C54D1543-5CE7-4822-ABF6-B8F544B0AA1B}"/>
    <pc:docChg chg="modSld">
      <pc:chgData name="Keren Mitsue Ramirez Vergara" userId="S::kramirezv003@alumno.uaemex.mx::8863db04-5458-4afe-b440-6fcef7b0f6ab" providerId="AD" clId="Web-{C54D1543-5CE7-4822-ABF6-B8F544B0AA1B}" dt="2021-11-14T22:38:56.125" v="3" actId="20577"/>
      <pc:docMkLst>
        <pc:docMk/>
      </pc:docMkLst>
      <pc:sldChg chg="modSp">
        <pc:chgData name="Keren Mitsue Ramirez Vergara" userId="S::kramirezv003@alumno.uaemex.mx::8863db04-5458-4afe-b440-6fcef7b0f6ab" providerId="AD" clId="Web-{C54D1543-5CE7-4822-ABF6-B8F544B0AA1B}" dt="2021-11-14T22:38:56.125" v="3" actId="20577"/>
        <pc:sldMkLst>
          <pc:docMk/>
          <pc:sldMk cId="1049207290" sldId="268"/>
        </pc:sldMkLst>
        <pc:spChg chg="mod">
          <ac:chgData name="Keren Mitsue Ramirez Vergara" userId="S::kramirezv003@alumno.uaemex.mx::8863db04-5458-4afe-b440-6fcef7b0f6ab" providerId="AD" clId="Web-{C54D1543-5CE7-4822-ABF6-B8F544B0AA1B}" dt="2021-11-14T22:38:56.125" v="3" actId="20577"/>
          <ac:spMkLst>
            <pc:docMk/>
            <pc:sldMk cId="1049207290" sldId="268"/>
            <ac:spMk id="141" creationId="{00000000-0000-0000-0000-000000000000}"/>
          </ac:spMkLst>
        </pc:spChg>
      </pc:sldChg>
    </pc:docChg>
  </pc:docChgLst>
  <pc:docChgLst>
    <pc:chgData name="Asdrubal Lopez Chau" userId="S::alchau@uaemex.mx::71871aec-d0ff-4ca1-9546-6934738167cf" providerId="AD" clId="Web-{BE4A9701-E1DF-4312-94B4-04ED924C113A}"/>
    <pc:docChg chg="modSld">
      <pc:chgData name="Asdrubal Lopez Chau" userId="S::alchau@uaemex.mx::71871aec-d0ff-4ca1-9546-6934738167cf" providerId="AD" clId="Web-{BE4A9701-E1DF-4312-94B4-04ED924C113A}" dt="2021-11-11T16:14:51.012" v="53" actId="1076"/>
      <pc:docMkLst>
        <pc:docMk/>
      </pc:docMkLst>
      <pc:sldChg chg="addSp delSp modSp">
        <pc:chgData name="Asdrubal Lopez Chau" userId="S::alchau@uaemex.mx::71871aec-d0ff-4ca1-9546-6934738167cf" providerId="AD" clId="Web-{BE4A9701-E1DF-4312-94B4-04ED924C113A}" dt="2021-11-11T16:10:19.519" v="22" actId="1076"/>
        <pc:sldMkLst>
          <pc:docMk/>
          <pc:sldMk cId="0" sldId="256"/>
        </pc:sldMkLst>
        <pc:spChg chg="del mod">
          <ac:chgData name="Asdrubal Lopez Chau" userId="S::alchau@uaemex.mx::71871aec-d0ff-4ca1-9546-6934738167cf" providerId="AD" clId="Web-{BE4A9701-E1DF-4312-94B4-04ED924C113A}" dt="2021-11-11T16:07:25.124" v="13"/>
          <ac:spMkLst>
            <pc:docMk/>
            <pc:sldMk cId="0" sldId="256"/>
            <ac:spMk id="124" creationId="{00000000-0000-0000-0000-000000000000}"/>
          </ac:spMkLst>
        </pc:spChg>
        <pc:spChg chg="mod">
          <ac:chgData name="Asdrubal Lopez Chau" userId="S::alchau@uaemex.mx::71871aec-d0ff-4ca1-9546-6934738167cf" providerId="AD" clId="Web-{BE4A9701-E1DF-4312-94B4-04ED924C113A}" dt="2021-11-11T16:07:16.874" v="10" actId="20577"/>
          <ac:spMkLst>
            <pc:docMk/>
            <pc:sldMk cId="0" sldId="256"/>
            <ac:spMk id="125" creationId="{00000000-0000-0000-0000-000000000000}"/>
          </ac:spMkLst>
        </pc:spChg>
        <pc:spChg chg="mod">
          <ac:chgData name="Asdrubal Lopez Chau" userId="S::alchau@uaemex.mx::71871aec-d0ff-4ca1-9546-6934738167cf" providerId="AD" clId="Web-{BE4A9701-E1DF-4312-94B4-04ED924C113A}" dt="2021-11-11T16:06:53.201" v="6" actId="20577"/>
          <ac:spMkLst>
            <pc:docMk/>
            <pc:sldMk cId="0" sldId="256"/>
            <ac:spMk id="126" creationId="{00000000-0000-0000-0000-000000000000}"/>
          </ac:spMkLst>
        </pc:spChg>
        <pc:picChg chg="add mod">
          <ac:chgData name="Asdrubal Lopez Chau" userId="S::alchau@uaemex.mx::71871aec-d0ff-4ca1-9546-6934738167cf" providerId="AD" clId="Web-{BE4A9701-E1DF-4312-94B4-04ED924C113A}" dt="2021-11-11T16:09:00.095" v="18" actId="1076"/>
          <ac:picMkLst>
            <pc:docMk/>
            <pc:sldMk cId="0" sldId="256"/>
            <ac:picMk id="2" creationId="{74271352-5ADF-4519-A24B-D5D504CFAAA8}"/>
          </ac:picMkLst>
        </pc:picChg>
        <pc:picChg chg="add mod">
          <ac:chgData name="Asdrubal Lopez Chau" userId="S::alchau@uaemex.mx::71871aec-d0ff-4ca1-9546-6934738167cf" providerId="AD" clId="Web-{BE4A9701-E1DF-4312-94B4-04ED924C113A}" dt="2021-11-11T16:10:19.519" v="22" actId="1076"/>
          <ac:picMkLst>
            <pc:docMk/>
            <pc:sldMk cId="0" sldId="256"/>
            <ac:picMk id="3" creationId="{33D4BB5B-07FC-4545-B820-CCF458DA6B05}"/>
          </ac:picMkLst>
        </pc:picChg>
      </pc:sldChg>
      <pc:sldChg chg="addSp modSp">
        <pc:chgData name="Asdrubal Lopez Chau" userId="S::alchau@uaemex.mx::71871aec-d0ff-4ca1-9546-6934738167cf" providerId="AD" clId="Web-{BE4A9701-E1DF-4312-94B4-04ED924C113A}" dt="2021-11-11T16:14:51.012" v="53" actId="1076"/>
        <pc:sldMkLst>
          <pc:docMk/>
          <pc:sldMk cId="0" sldId="257"/>
        </pc:sldMkLst>
        <pc:spChg chg="mod">
          <ac:chgData name="Asdrubal Lopez Chau" userId="S::alchau@uaemex.mx::71871aec-d0ff-4ca1-9546-6934738167cf" providerId="AD" clId="Web-{BE4A9701-E1DF-4312-94B4-04ED924C113A}" dt="2021-11-11T16:14:51.012" v="53" actId="1076"/>
          <ac:spMkLst>
            <pc:docMk/>
            <pc:sldMk cId="0" sldId="257"/>
            <ac:spMk id="136" creationId="{00000000-0000-0000-0000-000000000000}"/>
          </ac:spMkLst>
        </pc:spChg>
        <pc:picChg chg="add mod">
          <ac:chgData name="Asdrubal Lopez Chau" userId="S::alchau@uaemex.mx::71871aec-d0ff-4ca1-9546-6934738167cf" providerId="AD" clId="Web-{BE4A9701-E1DF-4312-94B4-04ED924C113A}" dt="2021-11-11T16:11:05.755" v="26" actId="14100"/>
          <ac:picMkLst>
            <pc:docMk/>
            <pc:sldMk cId="0" sldId="257"/>
            <ac:picMk id="2" creationId="{36C775F3-7C3D-4B56-9381-F5CDD715E1C8}"/>
          </ac:picMkLst>
        </pc:picChg>
      </pc:sldChg>
      <pc:sldChg chg="addSp modSp">
        <pc:chgData name="Asdrubal Lopez Chau" userId="S::alchau@uaemex.mx::71871aec-d0ff-4ca1-9546-6934738167cf" providerId="AD" clId="Web-{BE4A9701-E1DF-4312-94B4-04ED924C113A}" dt="2021-11-11T16:14:30.042" v="52" actId="1076"/>
        <pc:sldMkLst>
          <pc:docMk/>
          <pc:sldMk cId="0" sldId="258"/>
        </pc:sldMkLst>
        <pc:spChg chg="mod">
          <ac:chgData name="Asdrubal Lopez Chau" userId="S::alchau@uaemex.mx::71871aec-d0ff-4ca1-9546-6934738167cf" providerId="AD" clId="Web-{BE4A9701-E1DF-4312-94B4-04ED924C113A}" dt="2021-11-11T16:14:30.042" v="52" actId="1076"/>
          <ac:spMkLst>
            <pc:docMk/>
            <pc:sldMk cId="0" sldId="258"/>
            <ac:spMk id="142" creationId="{00000000-0000-0000-0000-000000000000}"/>
          </ac:spMkLst>
        </pc:spChg>
        <pc:picChg chg="add">
          <ac:chgData name="Asdrubal Lopez Chau" userId="S::alchau@uaemex.mx::71871aec-d0ff-4ca1-9546-6934738167cf" providerId="AD" clId="Web-{BE4A9701-E1DF-4312-94B4-04ED924C113A}" dt="2021-11-11T16:11:16.193" v="27"/>
          <ac:picMkLst>
            <pc:docMk/>
            <pc:sldMk cId="0" sldId="258"/>
            <ac:picMk id="2" creationId="{FD2B3DE9-9C5D-4073-8CA9-FEF41EAD4D48}"/>
          </ac:picMkLst>
        </pc:picChg>
      </pc:sldChg>
      <pc:sldChg chg="addSp modSp">
        <pc:chgData name="Asdrubal Lopez Chau" userId="S::alchau@uaemex.mx::71871aec-d0ff-4ca1-9546-6934738167cf" providerId="AD" clId="Web-{BE4A9701-E1DF-4312-94B4-04ED924C113A}" dt="2021-11-11T16:14:18.855" v="51" actId="1076"/>
        <pc:sldMkLst>
          <pc:docMk/>
          <pc:sldMk cId="0" sldId="259"/>
        </pc:sldMkLst>
        <pc:spChg chg="mod">
          <ac:chgData name="Asdrubal Lopez Chau" userId="S::alchau@uaemex.mx::71871aec-d0ff-4ca1-9546-6934738167cf" providerId="AD" clId="Web-{BE4A9701-E1DF-4312-94B4-04ED924C113A}" dt="2021-11-11T16:14:18.855" v="51" actId="1076"/>
          <ac:spMkLst>
            <pc:docMk/>
            <pc:sldMk cId="0" sldId="259"/>
            <ac:spMk id="148" creationId="{00000000-0000-0000-0000-000000000000}"/>
          </ac:spMkLst>
        </pc:spChg>
        <pc:picChg chg="add">
          <ac:chgData name="Asdrubal Lopez Chau" userId="S::alchau@uaemex.mx::71871aec-d0ff-4ca1-9546-6934738167cf" providerId="AD" clId="Web-{BE4A9701-E1DF-4312-94B4-04ED924C113A}" dt="2021-11-11T16:11:19.240" v="28"/>
          <ac:picMkLst>
            <pc:docMk/>
            <pc:sldMk cId="0" sldId="259"/>
            <ac:picMk id="2" creationId="{665AB3F0-B80F-4251-9258-B1143E18C4EB}"/>
          </ac:picMkLst>
        </pc:picChg>
      </pc:sldChg>
      <pc:sldChg chg="addSp modSp">
        <pc:chgData name="Asdrubal Lopez Chau" userId="S::alchau@uaemex.mx::71871aec-d0ff-4ca1-9546-6934738167cf" providerId="AD" clId="Web-{BE4A9701-E1DF-4312-94B4-04ED924C113A}" dt="2021-11-11T16:14:08.917" v="50" actId="1076"/>
        <pc:sldMkLst>
          <pc:docMk/>
          <pc:sldMk cId="0" sldId="260"/>
        </pc:sldMkLst>
        <pc:spChg chg="mod">
          <ac:chgData name="Asdrubal Lopez Chau" userId="S::alchau@uaemex.mx::71871aec-d0ff-4ca1-9546-6934738167cf" providerId="AD" clId="Web-{BE4A9701-E1DF-4312-94B4-04ED924C113A}" dt="2021-11-11T16:14:08.917" v="50" actId="1076"/>
          <ac:spMkLst>
            <pc:docMk/>
            <pc:sldMk cId="0" sldId="260"/>
            <ac:spMk id="153" creationId="{00000000-0000-0000-0000-000000000000}"/>
          </ac:spMkLst>
        </pc:spChg>
        <pc:picChg chg="add">
          <ac:chgData name="Asdrubal Lopez Chau" userId="S::alchau@uaemex.mx::71871aec-d0ff-4ca1-9546-6934738167cf" providerId="AD" clId="Web-{BE4A9701-E1DF-4312-94B4-04ED924C113A}" dt="2021-11-11T16:11:21.365" v="29"/>
          <ac:picMkLst>
            <pc:docMk/>
            <pc:sldMk cId="0" sldId="260"/>
            <ac:picMk id="2" creationId="{0E7B5334-06A2-4497-AE46-40EF43C3CC00}"/>
          </ac:picMkLst>
        </pc:picChg>
      </pc:sldChg>
      <pc:sldChg chg="addSp modSp">
        <pc:chgData name="Asdrubal Lopez Chau" userId="S::alchau@uaemex.mx::71871aec-d0ff-4ca1-9546-6934738167cf" providerId="AD" clId="Web-{BE4A9701-E1DF-4312-94B4-04ED924C113A}" dt="2021-11-11T16:13:57.698" v="49" actId="1076"/>
        <pc:sldMkLst>
          <pc:docMk/>
          <pc:sldMk cId="0" sldId="261"/>
        </pc:sldMkLst>
        <pc:spChg chg="mod">
          <ac:chgData name="Asdrubal Lopez Chau" userId="S::alchau@uaemex.mx::71871aec-d0ff-4ca1-9546-6934738167cf" providerId="AD" clId="Web-{BE4A9701-E1DF-4312-94B4-04ED924C113A}" dt="2021-11-11T16:13:57.698" v="49" actId="1076"/>
          <ac:spMkLst>
            <pc:docMk/>
            <pc:sldMk cId="0" sldId="261"/>
            <ac:spMk id="158" creationId="{00000000-0000-0000-0000-000000000000}"/>
          </ac:spMkLst>
        </pc:spChg>
        <pc:picChg chg="add">
          <ac:chgData name="Asdrubal Lopez Chau" userId="S::alchau@uaemex.mx::71871aec-d0ff-4ca1-9546-6934738167cf" providerId="AD" clId="Web-{BE4A9701-E1DF-4312-94B4-04ED924C113A}" dt="2021-11-11T16:11:23.240" v="30"/>
          <ac:picMkLst>
            <pc:docMk/>
            <pc:sldMk cId="0" sldId="261"/>
            <ac:picMk id="5" creationId="{EB0F91EB-4EEF-42D2-B81C-523EFF2D49A5}"/>
          </ac:picMkLst>
        </pc:picChg>
      </pc:sldChg>
      <pc:sldChg chg="addSp modSp">
        <pc:chgData name="Asdrubal Lopez Chau" userId="S::alchau@uaemex.mx::71871aec-d0ff-4ca1-9546-6934738167cf" providerId="AD" clId="Web-{BE4A9701-E1DF-4312-94B4-04ED924C113A}" dt="2021-11-11T16:13:46.650" v="48" actId="1076"/>
        <pc:sldMkLst>
          <pc:docMk/>
          <pc:sldMk cId="0" sldId="262"/>
        </pc:sldMkLst>
        <pc:spChg chg="mod">
          <ac:chgData name="Asdrubal Lopez Chau" userId="S::alchau@uaemex.mx::71871aec-d0ff-4ca1-9546-6934738167cf" providerId="AD" clId="Web-{BE4A9701-E1DF-4312-94B4-04ED924C113A}" dt="2021-11-11T16:13:46.650" v="48" actId="1076"/>
          <ac:spMkLst>
            <pc:docMk/>
            <pc:sldMk cId="0" sldId="262"/>
            <ac:spMk id="164" creationId="{00000000-0000-0000-0000-000000000000}"/>
          </ac:spMkLst>
        </pc:spChg>
        <pc:picChg chg="add">
          <ac:chgData name="Asdrubal Lopez Chau" userId="S::alchau@uaemex.mx::71871aec-d0ff-4ca1-9546-6934738167cf" providerId="AD" clId="Web-{BE4A9701-E1DF-4312-94B4-04ED924C113A}" dt="2021-11-11T16:11:25.912" v="31"/>
          <ac:picMkLst>
            <pc:docMk/>
            <pc:sldMk cId="0" sldId="262"/>
            <ac:picMk id="2" creationId="{3761EB69-2DD5-4C80-956E-0D4D2F377EE2}"/>
          </ac:picMkLst>
        </pc:picChg>
      </pc:sldChg>
      <pc:sldChg chg="addSp modSp">
        <pc:chgData name="Asdrubal Lopez Chau" userId="S::alchau@uaemex.mx::71871aec-d0ff-4ca1-9546-6934738167cf" providerId="AD" clId="Web-{BE4A9701-E1DF-4312-94B4-04ED924C113A}" dt="2021-11-11T16:13:22.009" v="47" actId="1076"/>
        <pc:sldMkLst>
          <pc:docMk/>
          <pc:sldMk cId="0" sldId="263"/>
        </pc:sldMkLst>
        <pc:spChg chg="mod">
          <ac:chgData name="Asdrubal Lopez Chau" userId="S::alchau@uaemex.mx::71871aec-d0ff-4ca1-9546-6934738167cf" providerId="AD" clId="Web-{BE4A9701-E1DF-4312-94B4-04ED924C113A}" dt="2021-11-11T16:13:22.009" v="47" actId="1076"/>
          <ac:spMkLst>
            <pc:docMk/>
            <pc:sldMk cId="0" sldId="263"/>
            <ac:spMk id="170" creationId="{00000000-0000-0000-0000-000000000000}"/>
          </ac:spMkLst>
        </pc:spChg>
        <pc:picChg chg="add">
          <ac:chgData name="Asdrubal Lopez Chau" userId="S::alchau@uaemex.mx::71871aec-d0ff-4ca1-9546-6934738167cf" providerId="AD" clId="Web-{BE4A9701-E1DF-4312-94B4-04ED924C113A}" dt="2021-11-11T16:11:30.475" v="32"/>
          <ac:picMkLst>
            <pc:docMk/>
            <pc:sldMk cId="0" sldId="263"/>
            <ac:picMk id="2" creationId="{174B1167-35C5-4FBD-A62D-96016F7288D5}"/>
          </ac:picMkLst>
        </pc:picChg>
      </pc:sldChg>
      <pc:sldChg chg="addSp modSp">
        <pc:chgData name="Asdrubal Lopez Chau" userId="S::alchau@uaemex.mx::71871aec-d0ff-4ca1-9546-6934738167cf" providerId="AD" clId="Web-{BE4A9701-E1DF-4312-94B4-04ED924C113A}" dt="2021-11-11T16:13:05.259" v="46" actId="1076"/>
        <pc:sldMkLst>
          <pc:docMk/>
          <pc:sldMk cId="0" sldId="264"/>
        </pc:sldMkLst>
        <pc:spChg chg="mod">
          <ac:chgData name="Asdrubal Lopez Chau" userId="S::alchau@uaemex.mx::71871aec-d0ff-4ca1-9546-6934738167cf" providerId="AD" clId="Web-{BE4A9701-E1DF-4312-94B4-04ED924C113A}" dt="2021-11-11T16:13:05.259" v="46" actId="1076"/>
          <ac:spMkLst>
            <pc:docMk/>
            <pc:sldMk cId="0" sldId="264"/>
            <ac:spMk id="176" creationId="{00000000-0000-0000-0000-000000000000}"/>
          </ac:spMkLst>
        </pc:spChg>
        <pc:picChg chg="add">
          <ac:chgData name="Asdrubal Lopez Chau" userId="S::alchau@uaemex.mx::71871aec-d0ff-4ca1-9546-6934738167cf" providerId="AD" clId="Web-{BE4A9701-E1DF-4312-94B4-04ED924C113A}" dt="2021-11-11T16:11:33.990" v="33"/>
          <ac:picMkLst>
            <pc:docMk/>
            <pc:sldMk cId="0" sldId="264"/>
            <ac:picMk id="2" creationId="{17066AA6-DE8F-40EE-803C-5AF60EFA25BE}"/>
          </ac:picMkLst>
        </pc:picChg>
      </pc:sldChg>
      <pc:sldChg chg="addSp modSp">
        <pc:chgData name="Asdrubal Lopez Chau" userId="S::alchau@uaemex.mx::71871aec-d0ff-4ca1-9546-6934738167cf" providerId="AD" clId="Web-{BE4A9701-E1DF-4312-94B4-04ED924C113A}" dt="2021-11-11T16:12:51.977" v="45" actId="1076"/>
        <pc:sldMkLst>
          <pc:docMk/>
          <pc:sldMk cId="0" sldId="265"/>
        </pc:sldMkLst>
        <pc:spChg chg="mod">
          <ac:chgData name="Asdrubal Lopez Chau" userId="S::alchau@uaemex.mx::71871aec-d0ff-4ca1-9546-6934738167cf" providerId="AD" clId="Web-{BE4A9701-E1DF-4312-94B4-04ED924C113A}" dt="2021-11-11T16:12:51.977" v="45" actId="1076"/>
          <ac:spMkLst>
            <pc:docMk/>
            <pc:sldMk cId="0" sldId="265"/>
            <ac:spMk id="182" creationId="{00000000-0000-0000-0000-000000000000}"/>
          </ac:spMkLst>
        </pc:spChg>
        <pc:picChg chg="add mod">
          <ac:chgData name="Asdrubal Lopez Chau" userId="S::alchau@uaemex.mx::71871aec-d0ff-4ca1-9546-6934738167cf" providerId="AD" clId="Web-{BE4A9701-E1DF-4312-94B4-04ED924C113A}" dt="2021-11-11T16:12:22.289" v="39" actId="1076"/>
          <ac:picMkLst>
            <pc:docMk/>
            <pc:sldMk cId="0" sldId="265"/>
            <ac:picMk id="3" creationId="{C435A7A6-77E0-4F2C-9E97-5C37F238B02C}"/>
          </ac:picMkLst>
        </pc:picChg>
      </pc:sldChg>
      <pc:sldChg chg="addSp delSp modSp">
        <pc:chgData name="Asdrubal Lopez Chau" userId="S::alchau@uaemex.mx::71871aec-d0ff-4ca1-9546-6934738167cf" providerId="AD" clId="Web-{BE4A9701-E1DF-4312-94B4-04ED924C113A}" dt="2021-11-11T16:12:39.883" v="44" actId="1076"/>
        <pc:sldMkLst>
          <pc:docMk/>
          <pc:sldMk cId="0" sldId="266"/>
        </pc:sldMkLst>
        <pc:spChg chg="mod">
          <ac:chgData name="Asdrubal Lopez Chau" userId="S::alchau@uaemex.mx::71871aec-d0ff-4ca1-9546-6934738167cf" providerId="AD" clId="Web-{BE4A9701-E1DF-4312-94B4-04ED924C113A}" dt="2021-11-11T16:12:39.883" v="44" actId="1076"/>
          <ac:spMkLst>
            <pc:docMk/>
            <pc:sldMk cId="0" sldId="266"/>
            <ac:spMk id="187" creationId="{00000000-0000-0000-0000-000000000000}"/>
          </ac:spMkLst>
        </pc:spChg>
        <pc:picChg chg="add del mod">
          <ac:chgData name="Asdrubal Lopez Chau" userId="S::alchau@uaemex.mx::71871aec-d0ff-4ca1-9546-6934738167cf" providerId="AD" clId="Web-{BE4A9701-E1DF-4312-94B4-04ED924C113A}" dt="2021-11-11T16:12:26.632" v="42"/>
          <ac:picMkLst>
            <pc:docMk/>
            <pc:sldMk cId="0" sldId="266"/>
            <ac:picMk id="2" creationId="{FF3583BD-D185-4BEC-915D-F939282D3C83}"/>
          </ac:picMkLst>
        </pc:picChg>
        <pc:picChg chg="add">
          <ac:chgData name="Asdrubal Lopez Chau" userId="S::alchau@uaemex.mx::71871aec-d0ff-4ca1-9546-6934738167cf" providerId="AD" clId="Web-{BE4A9701-E1DF-4312-94B4-04ED924C113A}" dt="2021-11-11T16:12:30.164" v="43"/>
          <ac:picMkLst>
            <pc:docMk/>
            <pc:sldMk cId="0" sldId="266"/>
            <ac:picMk id="3" creationId="{8F0B26DC-3BED-4B21-A20D-F128769DC5A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x-none"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x-none"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a:noFill/>
          <a:ln w="0">
            <a:noFill/>
          </a:ln>
        </p:spPr>
        <p:txBody>
          <a:bodyPr anchor="ctr">
            <a:noAutofit/>
          </a:bodyPr>
          <a:lstStyle/>
          <a:p>
            <a:pPr>
              <a:lnSpc>
                <a:spcPct val="100000"/>
              </a:lnSpc>
            </a:pPr>
            <a:fld id="{D06662EE-DB34-4BD8-8553-1F977C7FD82E}" type="datetime1">
              <a:rPr lang="es-MX" sz="1200" b="0" strike="noStrike" spc="-1">
                <a:solidFill>
                  <a:srgbClr val="8B8B8B"/>
                </a:solidFill>
                <a:latin typeface="Calibri"/>
              </a:rPr>
              <a:t>23/02/2022</a:t>
            </a:fld>
            <a:endParaRPr lang="es-MX" sz="1200" b="0" strike="noStrike" spc="-1">
              <a:latin typeface="Times New Roman"/>
            </a:endParaRPr>
          </a:p>
        </p:txBody>
      </p:sp>
      <p:sp>
        <p:nvSpPr>
          <p:cNvPr id="6" name="PlaceHolder 2"/>
          <p:cNvSpPr>
            <a:spLocks noGrp="1"/>
          </p:cNvSpPr>
          <p:nvPr>
            <p:ph type="ftr"/>
          </p:nvPr>
        </p:nvSpPr>
        <p:spPr>
          <a:xfrm>
            <a:off x="4038480" y="6356520"/>
            <a:ext cx="4114440" cy="364680"/>
          </a:xfrm>
          <a:prstGeom prst="rect">
            <a:avLst/>
          </a:prstGeom>
          <a:noFill/>
          <a:ln w="0">
            <a:noFill/>
          </a:ln>
        </p:spPr>
        <p:txBody>
          <a:bodyPr anchor="ctr">
            <a:noAutofit/>
          </a:bodyPr>
          <a:lstStyle/>
          <a:p>
            <a:endParaRPr lang="es-MX"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pPr>
            <a:fld id="{1BD421B9-5A60-49BF-A2A4-08065CA32EA4}" type="slidenum">
              <a:rPr lang="x-none" sz="1200" b="0" strike="noStrike" spc="-1">
                <a:solidFill>
                  <a:srgbClr val="8B8B8B"/>
                </a:solidFill>
                <a:latin typeface="Calibri"/>
              </a:rPr>
              <a:t>‹Nº›</a:t>
            </a:fld>
            <a:endParaRPr lang="es-MX" sz="1200" b="0" strike="noStrike" spc="-1">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x-none"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x-none"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x-none"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x-none"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x-none"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x-none"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x-none"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x-none"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x-none" sz="6000" b="0" strike="noStrike" spc="-1">
              <a:solidFill>
                <a:srgbClr val="000000"/>
              </a:solidFill>
              <a:latin typeface="Calibri"/>
            </a:endParaRPr>
          </a:p>
        </p:txBody>
      </p:sp>
      <p:sp>
        <p:nvSpPr>
          <p:cNvPr id="42" name="PlaceHolder 2"/>
          <p:cNvSpPr>
            <a:spLocks noGrp="1"/>
          </p:cNvSpPr>
          <p:nvPr>
            <p:ph type="dt"/>
          </p:nvPr>
        </p:nvSpPr>
        <p:spPr>
          <a:xfrm>
            <a:off x="838080" y="6356520"/>
            <a:ext cx="2742840" cy="364680"/>
          </a:xfrm>
          <a:prstGeom prst="rect">
            <a:avLst/>
          </a:prstGeom>
          <a:noFill/>
          <a:ln w="0">
            <a:noFill/>
          </a:ln>
        </p:spPr>
        <p:txBody>
          <a:bodyPr anchor="ctr">
            <a:noAutofit/>
          </a:bodyPr>
          <a:lstStyle/>
          <a:p>
            <a:pPr>
              <a:lnSpc>
                <a:spcPct val="100000"/>
              </a:lnSpc>
            </a:pPr>
            <a:fld id="{92A8F0DA-F502-4717-BDEA-409ACC9B3B2F}" type="datetime1">
              <a:rPr lang="es-MX" sz="1200" b="0" strike="noStrike" spc="-1">
                <a:solidFill>
                  <a:srgbClr val="8B8B8B"/>
                </a:solidFill>
                <a:latin typeface="Calibri"/>
              </a:rPr>
              <a:t>23/02/2022</a:t>
            </a:fld>
            <a:endParaRPr lang="es-MX" sz="1200" b="0" strike="noStrike" spc="-1">
              <a:latin typeface="Times New Roman"/>
            </a:endParaRPr>
          </a:p>
        </p:txBody>
      </p:sp>
      <p:sp>
        <p:nvSpPr>
          <p:cNvPr id="43" name="PlaceHolder 3"/>
          <p:cNvSpPr>
            <a:spLocks noGrp="1"/>
          </p:cNvSpPr>
          <p:nvPr>
            <p:ph type="ftr"/>
          </p:nvPr>
        </p:nvSpPr>
        <p:spPr>
          <a:xfrm>
            <a:off x="4038480" y="6356520"/>
            <a:ext cx="4114440" cy="364680"/>
          </a:xfrm>
          <a:prstGeom prst="rect">
            <a:avLst/>
          </a:prstGeom>
          <a:noFill/>
          <a:ln w="0">
            <a:noFill/>
          </a:ln>
        </p:spPr>
        <p:txBody>
          <a:bodyPr anchor="ctr">
            <a:noAutofit/>
          </a:bodyPr>
          <a:lstStyle/>
          <a:p>
            <a:endParaRPr lang="es-MX" sz="2400" b="0" strike="noStrike" spc="-1">
              <a:latin typeface="Times New Roman"/>
            </a:endParaRPr>
          </a:p>
        </p:txBody>
      </p:sp>
      <p:sp>
        <p:nvSpPr>
          <p:cNvPr id="44" name="PlaceHolder 4"/>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pPr>
            <a:fld id="{852A60F3-23B3-41B6-A3DB-583894E175CB}" type="slidenum">
              <a:rPr lang="x-none" sz="1200" b="0" strike="noStrike" spc="-1">
                <a:solidFill>
                  <a:srgbClr val="8B8B8B"/>
                </a:solidFill>
                <a:latin typeface="Calibri"/>
              </a:rPr>
              <a:t>‹Nº›</a:t>
            </a:fld>
            <a:endParaRPr lang="es-MX" sz="1200" b="0" strike="noStrike" spc="-1">
              <a:latin typeface="Times New Roman"/>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x-none"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x-none"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x-none"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x-none"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x-none"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x-none"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x-none"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x-none" sz="4400" b="0" strike="noStrike" spc="-1">
              <a:solidFill>
                <a:srgbClr val="000000"/>
              </a:solidFill>
              <a:latin typeface="Calibri"/>
            </a:endParaRPr>
          </a:p>
        </p:txBody>
      </p:sp>
      <p:sp>
        <p:nvSpPr>
          <p:cNvPr id="83"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endParaRPr lang="x-none"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endParaRPr lang="x-none"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endParaRPr lang="x-none"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endParaRPr lang="x-none"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endParaRPr lang="x-none" sz="1800" b="0" strike="noStrike" spc="-1">
              <a:solidFill>
                <a:srgbClr val="000000"/>
              </a:solidFill>
              <a:latin typeface="Calibri"/>
            </a:endParaRPr>
          </a:p>
        </p:txBody>
      </p:sp>
      <p:sp>
        <p:nvSpPr>
          <p:cNvPr id="84" name="PlaceHolder 3"/>
          <p:cNvSpPr>
            <a:spLocks noGrp="1"/>
          </p:cNvSpPr>
          <p:nvPr>
            <p:ph type="dt"/>
          </p:nvPr>
        </p:nvSpPr>
        <p:spPr>
          <a:xfrm>
            <a:off x="838080" y="6356520"/>
            <a:ext cx="2742840" cy="364680"/>
          </a:xfrm>
          <a:prstGeom prst="rect">
            <a:avLst/>
          </a:prstGeom>
          <a:noFill/>
          <a:ln w="0">
            <a:noFill/>
          </a:ln>
        </p:spPr>
        <p:txBody>
          <a:bodyPr anchor="ctr">
            <a:noAutofit/>
          </a:bodyPr>
          <a:lstStyle/>
          <a:p>
            <a:pPr>
              <a:lnSpc>
                <a:spcPct val="100000"/>
              </a:lnSpc>
            </a:pPr>
            <a:fld id="{047DBC0C-8AE2-4917-8501-D1151517B4CD}" type="datetime1">
              <a:rPr lang="es-MX" sz="1200" b="0" strike="noStrike" spc="-1">
                <a:solidFill>
                  <a:srgbClr val="8B8B8B"/>
                </a:solidFill>
                <a:latin typeface="Calibri"/>
              </a:rPr>
              <a:t>23/02/2022</a:t>
            </a:fld>
            <a:endParaRPr lang="es-MX" sz="1200" b="0" strike="noStrike" spc="-1">
              <a:latin typeface="Times New Roman"/>
            </a:endParaRPr>
          </a:p>
        </p:txBody>
      </p:sp>
      <p:sp>
        <p:nvSpPr>
          <p:cNvPr id="85" name="PlaceHolder 4"/>
          <p:cNvSpPr>
            <a:spLocks noGrp="1"/>
          </p:cNvSpPr>
          <p:nvPr>
            <p:ph type="ftr"/>
          </p:nvPr>
        </p:nvSpPr>
        <p:spPr>
          <a:xfrm>
            <a:off x="4038480" y="6356520"/>
            <a:ext cx="4114440" cy="364680"/>
          </a:xfrm>
          <a:prstGeom prst="rect">
            <a:avLst/>
          </a:prstGeom>
          <a:noFill/>
          <a:ln w="0">
            <a:noFill/>
          </a:ln>
        </p:spPr>
        <p:txBody>
          <a:bodyPr anchor="ctr">
            <a:noAutofit/>
          </a:bodyPr>
          <a:lstStyle/>
          <a:p>
            <a:endParaRPr lang="es-MX" sz="2400" b="0" strike="noStrike" spc="-1">
              <a:latin typeface="Times New Roman"/>
            </a:endParaRPr>
          </a:p>
        </p:txBody>
      </p:sp>
      <p:sp>
        <p:nvSpPr>
          <p:cNvPr id="86" name="PlaceHolder 5"/>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pPr>
            <a:fld id="{A237ED1F-C603-48B0-8D5D-EC78209FDE9A}" type="slidenum">
              <a:rPr lang="x-none" sz="1200" b="0" strike="noStrike" spc="-1">
                <a:solidFill>
                  <a:srgbClr val="8B8B8B"/>
                </a:solidFill>
                <a:latin typeface="Calibri"/>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5.xml"/><Relationship Id="rId4" Type="http://schemas.openxmlformats.org/officeDocument/2006/relationships/image" Target="../media/image9.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n 1" descr="fondo pantalla 1.jpg"/>
          <p:cNvPicPr/>
          <p:nvPr/>
        </p:nvPicPr>
        <p:blipFill>
          <a:blip r:embed="rId2"/>
          <a:stretch/>
        </p:blipFill>
        <p:spPr>
          <a:xfrm>
            <a:off x="0" y="0"/>
            <a:ext cx="12453480" cy="7561080"/>
          </a:xfrm>
          <a:prstGeom prst="rect">
            <a:avLst/>
          </a:prstGeom>
          <a:ln w="0">
            <a:noFill/>
          </a:ln>
        </p:spPr>
      </p:pic>
      <p:sp>
        <p:nvSpPr>
          <p:cNvPr id="125" name="CuadroTexto 3"/>
          <p:cNvSpPr/>
          <p:nvPr/>
        </p:nvSpPr>
        <p:spPr>
          <a:xfrm>
            <a:off x="281700" y="4081085"/>
            <a:ext cx="11966400" cy="132198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s-MX" sz="2000" spc="-1" dirty="0" smtClean="0">
                <a:solidFill>
                  <a:srgbClr val="FFFFFF"/>
                </a:solidFill>
                <a:latin typeface="Abadi"/>
              </a:rPr>
              <a:t>Ingeniería en Computación</a:t>
            </a:r>
          </a:p>
          <a:p>
            <a:pPr algn="ctr">
              <a:lnSpc>
                <a:spcPct val="100000"/>
              </a:lnSpc>
            </a:pPr>
            <a:r>
              <a:rPr lang="es-MX" sz="2000" spc="-1" dirty="0" smtClean="0">
                <a:solidFill>
                  <a:srgbClr val="FFFFFF"/>
                </a:solidFill>
                <a:latin typeface="Abadi"/>
              </a:rPr>
              <a:t>U.A Inteligencia Artificial</a:t>
            </a:r>
          </a:p>
          <a:p>
            <a:pPr algn="ctr">
              <a:lnSpc>
                <a:spcPct val="100000"/>
              </a:lnSpc>
            </a:pPr>
            <a:endParaRPr lang="es-MX" sz="2000" b="0" strike="noStrike" spc="-1" dirty="0">
              <a:solidFill>
                <a:srgbClr val="FFFFFF"/>
              </a:solidFill>
              <a:latin typeface="Abadi"/>
            </a:endParaRPr>
          </a:p>
          <a:p>
            <a:pPr algn="ctr">
              <a:lnSpc>
                <a:spcPct val="100000"/>
              </a:lnSpc>
            </a:pPr>
            <a:r>
              <a:rPr lang="es-MX" sz="2000" b="0" strike="noStrike" spc="-1" dirty="0">
                <a:solidFill>
                  <a:srgbClr val="FFFFFF"/>
                </a:solidFill>
                <a:latin typeface="Abadi"/>
              </a:rPr>
              <a:t>Clasificador lineal evolutivo</a:t>
            </a:r>
            <a:endParaRPr lang="es-MX" sz="2000" b="0" strike="noStrike" spc="-1" dirty="0">
              <a:latin typeface="Arial"/>
            </a:endParaRPr>
          </a:p>
        </p:txBody>
      </p:sp>
      <p:sp>
        <p:nvSpPr>
          <p:cNvPr id="126" name="CuadroTexto 4"/>
          <p:cNvSpPr/>
          <p:nvPr/>
        </p:nvSpPr>
        <p:spPr>
          <a:xfrm>
            <a:off x="338040" y="5477412"/>
            <a:ext cx="1185372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s-MX" sz="2000" b="1" strike="noStrike" spc="-1" dirty="0">
                <a:solidFill>
                  <a:srgbClr val="FFFFFF"/>
                </a:solidFill>
                <a:latin typeface="Abadi"/>
              </a:rPr>
              <a:t>Luis Arturo Banda Peláez</a:t>
            </a:r>
            <a:endParaRPr lang="es-MX" sz="2000" b="0" strike="noStrike" spc="-1" dirty="0">
              <a:latin typeface="Arial"/>
            </a:endParaRPr>
          </a:p>
          <a:p>
            <a:pPr algn="ctr">
              <a:lnSpc>
                <a:spcPct val="100000"/>
              </a:lnSpc>
            </a:pPr>
            <a:r>
              <a:rPr lang="es-MX" sz="2000" b="1" strike="noStrike" spc="-1" dirty="0">
                <a:solidFill>
                  <a:srgbClr val="FFFFFF"/>
                </a:solidFill>
                <a:latin typeface="Abadi"/>
              </a:rPr>
              <a:t>Keren Mitsue Ramírez </a:t>
            </a:r>
            <a:r>
              <a:rPr lang="es-MX" sz="2000" b="1" strike="noStrike" spc="-1" dirty="0" smtClean="0">
                <a:solidFill>
                  <a:srgbClr val="FFFFFF"/>
                </a:solidFill>
                <a:latin typeface="Abadi"/>
              </a:rPr>
              <a:t>Vergara</a:t>
            </a:r>
            <a:endParaRPr lang="es-MX" sz="2000" b="0" strike="noStrike" spc="-1" dirty="0">
              <a:latin typeface="Arial"/>
            </a:endParaRPr>
          </a:p>
        </p:txBody>
      </p:sp>
      <p:sp>
        <p:nvSpPr>
          <p:cNvPr id="127" name="PlaceHolder 1"/>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pPr>
            <a:fld id="{595B2A93-8912-4D96-BA7E-D081A1B872DF}" type="slidenum">
              <a:rPr lang="x-none" sz="1200" b="0" strike="noStrike" spc="-1">
                <a:solidFill>
                  <a:srgbClr val="8B8B8B"/>
                </a:solidFill>
                <a:latin typeface="Calibri"/>
              </a:rPr>
              <a:t>1</a:t>
            </a:fld>
            <a:endParaRPr lang="es-MX" sz="1200" b="0" strike="noStrike" spc="-1">
              <a:latin typeface="Times New Roman"/>
            </a:endParaRPr>
          </a:p>
        </p:txBody>
      </p:sp>
      <p:pic>
        <p:nvPicPr>
          <p:cNvPr id="3"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845653" y="56780"/>
            <a:ext cx="1015114" cy="1126905"/>
          </a:xfrm>
          <a:prstGeom prst="rect">
            <a:avLst/>
          </a:prstGeom>
        </p:spPr>
      </p:pic>
      <p:sp>
        <p:nvSpPr>
          <p:cNvPr id="4" name="TextBox 3">
            <a:extLst>
              <a:ext uri="{FF2B5EF4-FFF2-40B4-BE49-F238E27FC236}">
                <a16:creationId xmlns:a16="http://schemas.microsoft.com/office/drawing/2014/main" id="{CADB50CE-D248-4E2E-83C7-BD752C046F55}"/>
              </a:ext>
            </a:extLst>
          </p:cNvPr>
          <p:cNvSpPr txBox="1"/>
          <p:nvPr/>
        </p:nvSpPr>
        <p:spPr>
          <a:xfrm>
            <a:off x="9278679" y="64433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err="1">
                <a:solidFill>
                  <a:schemeClr val="bg1"/>
                </a:solidFill>
              </a:rPr>
              <a:t>n</a:t>
            </a:r>
            <a:r>
              <a:rPr lang="en-US" dirty="0" err="1" smtClean="0">
                <a:solidFill>
                  <a:schemeClr val="bg1"/>
                </a:solidFill>
              </a:rPr>
              <a:t>oviembre</a:t>
            </a:r>
            <a:r>
              <a:rPr lang="en-US" dirty="0" smtClean="0">
                <a:solidFill>
                  <a:schemeClr val="bg1"/>
                </a:solidFill>
              </a:rPr>
              <a:t> </a:t>
            </a:r>
            <a:r>
              <a:rPr lang="en-US" dirty="0">
                <a:solidFill>
                  <a:schemeClr val="bg1"/>
                </a:solidFill>
              </a:rPr>
              <a:t>2021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
          <p:cNvPicPr/>
          <p:nvPr/>
        </p:nvPicPr>
        <p:blipFill>
          <a:blip r:embed="rId2"/>
          <a:stretch/>
        </p:blipFill>
        <p:spPr>
          <a:xfrm>
            <a:off x="0" y="403200"/>
            <a:ext cx="12191760" cy="657720"/>
          </a:xfrm>
          <a:prstGeom prst="rect">
            <a:avLst/>
          </a:prstGeom>
          <a:ln w="0">
            <a:noFill/>
          </a:ln>
        </p:spPr>
      </p:pic>
      <p:sp>
        <p:nvSpPr>
          <p:cNvPr id="167" name="Título 2"/>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CRUZA Y MUTACIÓN</a:t>
            </a:r>
            <a:endParaRPr lang="es-MX" sz="3600" b="0" strike="noStrike" spc="-1">
              <a:latin typeface="Arial"/>
            </a:endParaRPr>
          </a:p>
        </p:txBody>
      </p:sp>
      <p:sp>
        <p:nvSpPr>
          <p:cNvPr id="168" name="Rectangle 1"/>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69" name="Conector recto 1"/>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70" name="CuadroTexto 5"/>
          <p:cNvSpPr/>
          <p:nvPr/>
        </p:nvSpPr>
        <p:spPr>
          <a:xfrm>
            <a:off x="11448667" y="444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E3B1F9D9-FBBC-45EE-94FA-849075238E29}" type="slidenum">
              <a:rPr lang="es-MX" sz="1800" b="0" strike="noStrike" spc="-1">
                <a:solidFill>
                  <a:srgbClr val="FFFFFF"/>
                </a:solidFill>
                <a:latin typeface="Calibri"/>
              </a:rPr>
              <a:t>10</a:t>
            </a:fld>
            <a:endParaRPr lang="es-MX" sz="1800" b="0" strike="noStrike" spc="-1">
              <a:latin typeface="Arial"/>
            </a:endParaRPr>
          </a:p>
        </p:txBody>
      </p:sp>
      <p:sp>
        <p:nvSpPr>
          <p:cNvPr id="171" name="CuadroTexto 170"/>
          <p:cNvSpPr txBox="1"/>
          <p:nvPr/>
        </p:nvSpPr>
        <p:spPr>
          <a:xfrm>
            <a:off x="497520" y="1259999"/>
            <a:ext cx="11022480" cy="3729095"/>
          </a:xfrm>
          <a:prstGeom prst="rect">
            <a:avLst/>
          </a:prstGeom>
          <a:noFill/>
          <a:ln w="0">
            <a:noFill/>
          </a:ln>
        </p:spPr>
        <p:txBody>
          <a:bodyPr lIns="90000" tIns="45000" rIns="90000" bIns="45000" anchor="t">
            <a:noAutofit/>
          </a:bodyPr>
          <a:lstStyle/>
          <a:p>
            <a:pPr>
              <a:buClr>
                <a:srgbClr val="7F7F7F"/>
              </a:buClr>
            </a:pPr>
            <a:r>
              <a:rPr lang="es-MX" sz="2400" spc="-1" dirty="0">
                <a:solidFill>
                  <a:srgbClr val="7F7F7F"/>
                </a:solidFill>
                <a:latin typeface="Calibri"/>
              </a:rPr>
              <a:t>Mutación</a:t>
            </a:r>
          </a:p>
          <a:p>
            <a:pPr marL="343080" indent="-343080">
              <a:buClr>
                <a:srgbClr val="7F7F7F"/>
              </a:buClr>
              <a:buFont typeface="Arial"/>
              <a:buChar char="•"/>
            </a:pPr>
            <a:r>
              <a:rPr lang="es-MX" sz="2400" spc="-1" dirty="0">
                <a:solidFill>
                  <a:srgbClr val="7F7F7F"/>
                </a:solidFill>
                <a:latin typeface="Calibri"/>
              </a:rPr>
              <a:t>El autor Pedro Ponce Cruz, menciona que existen 3 tipos de mutación:</a:t>
            </a:r>
          </a:p>
          <a:p>
            <a:pPr marL="800280" lvl="1" indent="-343080">
              <a:buClr>
                <a:srgbClr val="7F7F7F"/>
              </a:buClr>
              <a:buFont typeface="Arial"/>
              <a:buChar char="•"/>
            </a:pPr>
            <a:r>
              <a:rPr lang="es-MX" sz="2400" spc="-1" dirty="0">
                <a:solidFill>
                  <a:srgbClr val="7F7F7F"/>
                </a:solidFill>
                <a:latin typeface="Calibri"/>
              </a:rPr>
              <a:t>Inversión de un solo bit</a:t>
            </a:r>
          </a:p>
          <a:p>
            <a:pPr marL="800280" lvl="1" indent="-343080">
              <a:buClr>
                <a:srgbClr val="7F7F7F"/>
              </a:buClr>
              <a:buFont typeface="Arial"/>
              <a:buChar char="•"/>
            </a:pPr>
            <a:r>
              <a:rPr lang="es-MX" sz="2400" spc="-1" dirty="0">
                <a:solidFill>
                  <a:srgbClr val="7F7F7F"/>
                </a:solidFill>
                <a:latin typeface="Calibri"/>
              </a:rPr>
              <a:t>Inversión por fragmentos</a:t>
            </a:r>
          </a:p>
          <a:p>
            <a:pPr marL="800280" lvl="1" indent="-343080">
              <a:buClr>
                <a:srgbClr val="7F7F7F"/>
              </a:buClr>
              <a:buFont typeface="Arial"/>
              <a:buChar char="•"/>
            </a:pPr>
            <a:r>
              <a:rPr lang="es-MX" sz="2400" spc="-1" dirty="0">
                <a:solidFill>
                  <a:srgbClr val="7F7F7F"/>
                </a:solidFill>
                <a:latin typeface="Calibri"/>
              </a:rPr>
              <a:t>Selección aleatoria</a:t>
            </a:r>
          </a:p>
          <a:p>
            <a:pPr marL="216000" indent="-216000">
              <a:buClr>
                <a:srgbClr val="000000"/>
              </a:buClr>
              <a:buSzPct val="45000"/>
              <a:buFont typeface="Wingdings" charset="2"/>
              <a:buChar char=""/>
            </a:pPr>
            <a:endParaRPr lang="es-MX" sz="2400" spc="-1" dirty="0">
              <a:solidFill>
                <a:srgbClr val="7F7F7F"/>
              </a:solidFill>
              <a:latin typeface="Calibri"/>
            </a:endParaRPr>
          </a:p>
          <a:p>
            <a:pPr>
              <a:buClr>
                <a:srgbClr val="000000"/>
              </a:buClr>
              <a:buSzPct val="45000"/>
            </a:pPr>
            <a:r>
              <a:rPr lang="es-MX" sz="2400" spc="-1" dirty="0">
                <a:solidFill>
                  <a:srgbClr val="7F7F7F"/>
                </a:solidFill>
                <a:latin typeface="Calibri"/>
              </a:rPr>
              <a:t>En el caso del algoritmo desarrollado se hace uso de una mutación de inversión de un solo bit, en la que el 5% de toda la descendencia es mutada en un bit de su cromosoma elegido aleatoriamente.  </a:t>
            </a: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5"/>
          <p:cNvPicPr/>
          <p:nvPr/>
        </p:nvPicPr>
        <p:blipFill>
          <a:blip r:embed="rId2"/>
          <a:stretch/>
        </p:blipFill>
        <p:spPr>
          <a:xfrm>
            <a:off x="0" y="403200"/>
            <a:ext cx="12191760" cy="657720"/>
          </a:xfrm>
          <a:prstGeom prst="rect">
            <a:avLst/>
          </a:prstGeom>
          <a:ln w="0">
            <a:noFill/>
          </a:ln>
        </p:spPr>
      </p:pic>
      <p:sp>
        <p:nvSpPr>
          <p:cNvPr id="173" name="Título 1"/>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ELITISMO</a:t>
            </a:r>
            <a:endParaRPr lang="es-MX" sz="3600" b="0" strike="noStrike" spc="-1">
              <a:latin typeface="Arial"/>
            </a:endParaRPr>
          </a:p>
        </p:txBody>
      </p:sp>
      <p:sp>
        <p:nvSpPr>
          <p:cNvPr id="174"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75"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76" name="CuadroTexto 10"/>
          <p:cNvSpPr/>
          <p:nvPr/>
        </p:nvSpPr>
        <p:spPr>
          <a:xfrm>
            <a:off x="11449889"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8DA92773-97CD-4715-B7C0-F3FD216C378F}" type="slidenum">
              <a:rPr lang="es-MX" sz="1800" b="0" strike="noStrike" spc="-1">
                <a:solidFill>
                  <a:srgbClr val="FFFFFF"/>
                </a:solidFill>
                <a:latin typeface="Calibri"/>
              </a:rPr>
              <a:t>11</a:t>
            </a:fld>
            <a:endParaRPr lang="es-MX" sz="1800" b="0" strike="noStrike" spc="-1">
              <a:latin typeface="Arial"/>
            </a:endParaRPr>
          </a:p>
        </p:txBody>
      </p:sp>
      <p:sp>
        <p:nvSpPr>
          <p:cNvPr id="177" name="CuadroTexto 176"/>
          <p:cNvSpPr txBox="1"/>
          <p:nvPr/>
        </p:nvSpPr>
        <p:spPr>
          <a:xfrm>
            <a:off x="628200" y="1584379"/>
            <a:ext cx="10732680" cy="3180126"/>
          </a:xfrm>
          <a:prstGeom prst="rect">
            <a:avLst/>
          </a:prstGeom>
          <a:noFill/>
          <a:ln w="0">
            <a:noFill/>
          </a:ln>
        </p:spPr>
        <p:txBody>
          <a:bodyPr lIns="90000" tIns="45000" rIns="90000" bIns="45000" anchor="t">
            <a:noAutofit/>
          </a:bodyPr>
          <a:lstStyle/>
          <a:p>
            <a:r>
              <a:rPr lang="es-MX" sz="2400" spc="-1">
                <a:solidFill>
                  <a:srgbClr val="7F7F7F"/>
                </a:solidFill>
                <a:latin typeface="Calibri"/>
              </a:rPr>
              <a:t>Según la RAE elitismo está definido como “Actitud proclive a los gustos y preferencias de los del común”.</a:t>
            </a:r>
          </a:p>
          <a:p>
            <a:r>
              <a:rPr lang="es-MX" sz="2400" spc="-1">
                <a:solidFill>
                  <a:srgbClr val="7F7F7F"/>
                </a:solidFill>
                <a:latin typeface="Calibri"/>
              </a:rPr>
              <a:t>En AG se puede decir que el elitismo aplica al mejor individuo de toda la generación.</a:t>
            </a:r>
          </a:p>
          <a:p>
            <a:endParaRPr lang="es-MX" sz="2400" spc="-1">
              <a:solidFill>
                <a:srgbClr val="7F7F7F"/>
              </a:solidFill>
              <a:latin typeface="Calibri"/>
            </a:endParaRPr>
          </a:p>
          <a:p>
            <a:r>
              <a:rPr lang="es-MX" sz="2800" i="1" spc="-1">
                <a:solidFill>
                  <a:srgbClr val="7F7F7F"/>
                </a:solidFill>
                <a:latin typeface="Calibri"/>
              </a:rPr>
              <a:t>El mejor individuo de una población se consigue con la evaluación de su fenotipo correspondiente en una función de aptitud dada, donde la aptitud deberá ser el valor máximo de todo el conjunto.</a:t>
            </a: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5"/>
          <p:cNvPicPr/>
          <p:nvPr/>
        </p:nvPicPr>
        <p:blipFill>
          <a:blip r:embed="rId2"/>
          <a:stretch/>
        </p:blipFill>
        <p:spPr>
          <a:xfrm>
            <a:off x="0" y="403200"/>
            <a:ext cx="12191760" cy="657720"/>
          </a:xfrm>
          <a:prstGeom prst="rect">
            <a:avLst/>
          </a:prstGeom>
          <a:ln w="0">
            <a:noFill/>
          </a:ln>
        </p:spPr>
      </p:pic>
      <p:sp>
        <p:nvSpPr>
          <p:cNvPr id="179" name="Título 1"/>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RESULTADOS</a:t>
            </a:r>
            <a:endParaRPr lang="es-MX" sz="3600" b="0" strike="noStrike" spc="-1">
              <a:latin typeface="Arial"/>
            </a:endParaRPr>
          </a:p>
        </p:txBody>
      </p:sp>
      <p:sp>
        <p:nvSpPr>
          <p:cNvPr id="180"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81"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82" name="CuadroTexto 10"/>
          <p:cNvSpPr/>
          <p:nvPr/>
        </p:nvSpPr>
        <p:spPr>
          <a:xfrm>
            <a:off x="11443982"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5EC0E3D0-CAA4-4523-A7F4-BBF21B204D90}" type="slidenum">
              <a:rPr lang="es-MX" sz="1800" b="0" strike="noStrike" spc="-1">
                <a:solidFill>
                  <a:srgbClr val="FFFFFF"/>
                </a:solidFill>
                <a:latin typeface="Calibri"/>
              </a:rPr>
              <a:t>12</a:t>
            </a:fld>
            <a:endParaRPr lang="es-MX" sz="1800" b="0" strike="noStrike" spc="-1">
              <a:latin typeface="Arial"/>
            </a:endParaRPr>
          </a:p>
        </p:txBody>
      </p:sp>
      <p:pic>
        <p:nvPicPr>
          <p:cNvPr id="2" name="Imagen 1"/>
          <p:cNvPicPr>
            <a:picLocks noChangeAspect="1"/>
          </p:cNvPicPr>
          <p:nvPr/>
        </p:nvPicPr>
        <p:blipFill>
          <a:blip r:embed="rId3"/>
          <a:stretch>
            <a:fillRect/>
          </a:stretch>
        </p:blipFill>
        <p:spPr>
          <a:xfrm>
            <a:off x="497520" y="1139367"/>
            <a:ext cx="7085881" cy="5307906"/>
          </a:xfrm>
          <a:prstGeom prst="rect">
            <a:avLst/>
          </a:prstGeom>
        </p:spPr>
      </p:pic>
      <p:sp>
        <p:nvSpPr>
          <p:cNvPr id="8" name="CuadroTexto 7"/>
          <p:cNvSpPr txBox="1"/>
          <p:nvPr/>
        </p:nvSpPr>
        <p:spPr>
          <a:xfrm>
            <a:off x="7800848" y="1723402"/>
            <a:ext cx="3595304" cy="2591836"/>
          </a:xfrm>
          <a:prstGeom prst="rect">
            <a:avLst/>
          </a:prstGeom>
          <a:noFill/>
          <a:ln w="0">
            <a:noFill/>
          </a:ln>
        </p:spPr>
        <p:txBody>
          <a:bodyPr lIns="90000" tIns="45000" rIns="90000" bIns="45000" anchor="t">
            <a:noAutofit/>
          </a:bodyPr>
          <a:lstStyle/>
          <a:p>
            <a:pPr marL="342900" indent="-342900">
              <a:buFont typeface="Arial" panose="020B0604020202020204" pitchFamily="34" charset="0"/>
              <a:buChar char="•"/>
            </a:pPr>
            <a:r>
              <a:rPr lang="es-MX" sz="2400" spc="-1" dirty="0">
                <a:solidFill>
                  <a:srgbClr val="7F7F7F"/>
                </a:solidFill>
                <a:latin typeface="Calibri"/>
              </a:rPr>
              <a:t>Conjunto de datos: Iris</a:t>
            </a:r>
          </a:p>
          <a:p>
            <a:pPr marL="342900" indent="-342900">
              <a:buFont typeface="Arial" panose="020B0604020202020204" pitchFamily="34" charset="0"/>
              <a:buChar char="•"/>
            </a:pPr>
            <a:r>
              <a:rPr lang="es-MX" sz="2400" spc="-1" dirty="0">
                <a:solidFill>
                  <a:srgbClr val="7F7F7F"/>
                </a:solidFill>
                <a:latin typeface="Calibri"/>
              </a:rPr>
              <a:t>Dos atributos: sepalwidth y petalwidth</a:t>
            </a:r>
          </a:p>
          <a:p>
            <a:pPr marL="342900" indent="-342900">
              <a:buFont typeface="Arial" panose="020B0604020202020204" pitchFamily="34" charset="0"/>
              <a:buChar char="•"/>
            </a:pPr>
            <a:r>
              <a:rPr lang="es-MX" sz="2400" spc="-1" dirty="0">
                <a:solidFill>
                  <a:srgbClr val="7F7F7F"/>
                </a:solidFill>
                <a:latin typeface="Calibri"/>
              </a:rPr>
              <a:t>Dos clases: iris-versicolor e iris-virginica</a:t>
            </a:r>
          </a:p>
          <a:p>
            <a:pPr marL="342900" indent="-342900">
              <a:buFont typeface="Arial" panose="020B0604020202020204" pitchFamily="34" charset="0"/>
              <a:buChar char="•"/>
            </a:pPr>
            <a:endParaRPr lang="es-MX" sz="2400" spc="-1" dirty="0">
              <a:solidFill>
                <a:srgbClr val="7F7F7F"/>
              </a:solidFill>
              <a:latin typeface="Calibri"/>
            </a:endParaRPr>
          </a:p>
        </p:txBody>
      </p:sp>
      <p:pic>
        <p:nvPicPr>
          <p:cNvPr id="10"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4"/>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5"/>
          <p:cNvPicPr/>
          <p:nvPr/>
        </p:nvPicPr>
        <p:blipFill>
          <a:blip r:embed="rId2"/>
          <a:stretch/>
        </p:blipFill>
        <p:spPr>
          <a:xfrm>
            <a:off x="0" y="403200"/>
            <a:ext cx="12191760" cy="657720"/>
          </a:xfrm>
          <a:prstGeom prst="rect">
            <a:avLst/>
          </a:prstGeom>
          <a:ln w="0">
            <a:noFill/>
          </a:ln>
        </p:spPr>
      </p:pic>
      <p:sp>
        <p:nvSpPr>
          <p:cNvPr id="184" name="Título 1"/>
          <p:cNvSpPr/>
          <p:nvPr/>
        </p:nvSpPr>
        <p:spPr>
          <a:xfrm>
            <a:off x="497520" y="-584280"/>
            <a:ext cx="610848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CONCLUSIONES</a:t>
            </a:r>
            <a:endParaRPr lang="es-MX" sz="3600" b="0" strike="noStrike" spc="-1">
              <a:latin typeface="Arial"/>
            </a:endParaRPr>
          </a:p>
        </p:txBody>
      </p:sp>
      <p:sp>
        <p:nvSpPr>
          <p:cNvPr id="185"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86"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87" name="CuadroTexto 6"/>
          <p:cNvSpPr/>
          <p:nvPr/>
        </p:nvSpPr>
        <p:spPr>
          <a:xfrm>
            <a:off x="11443982"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758ADAE8-780D-4A5F-BDFF-343872B9F2E0}" type="slidenum">
              <a:rPr lang="es-MX" sz="1800" b="0" strike="noStrike" spc="-1">
                <a:solidFill>
                  <a:srgbClr val="FFFFFF"/>
                </a:solidFill>
                <a:latin typeface="Calibri"/>
              </a:rPr>
              <a:t>13</a:t>
            </a:fld>
            <a:endParaRPr lang="es-MX" sz="1800" b="0" strike="noStrike" spc="-1">
              <a:latin typeface="Arial"/>
            </a:endParaRPr>
          </a:p>
        </p:txBody>
      </p:sp>
      <p:sp>
        <p:nvSpPr>
          <p:cNvPr id="188" name="CuadroTexto 187"/>
          <p:cNvSpPr txBox="1"/>
          <p:nvPr/>
        </p:nvSpPr>
        <p:spPr>
          <a:xfrm>
            <a:off x="360000" y="1619999"/>
            <a:ext cx="10620000" cy="3484263"/>
          </a:xfrm>
          <a:prstGeom prst="rect">
            <a:avLst/>
          </a:prstGeom>
          <a:noFill/>
          <a:ln w="0">
            <a:noFill/>
          </a:ln>
        </p:spPr>
        <p:txBody>
          <a:bodyPr lIns="90000" tIns="45000" rIns="90000" bIns="45000" anchor="t">
            <a:noAutofit/>
          </a:bodyPr>
          <a:lstStyle/>
          <a:p>
            <a:r>
              <a:rPr lang="es-MX" sz="2400" spc="-1" dirty="0">
                <a:solidFill>
                  <a:srgbClr val="7F7F7F"/>
                </a:solidFill>
                <a:latin typeface="Calibri"/>
              </a:rPr>
              <a:t>La clasificación es una de las tareas más importantes de ML, para la cual existen varios métodos, la mayoría de ellos basados en técnicas de matemáticas.</a:t>
            </a:r>
          </a:p>
          <a:p>
            <a:r>
              <a:rPr lang="es-MX" sz="2400" spc="-1" dirty="0">
                <a:solidFill>
                  <a:srgbClr val="7F7F7F"/>
                </a:solidFill>
                <a:latin typeface="Calibri"/>
              </a:rPr>
              <a:t>En este artículo se presentó un algoritmo evolutivo para resolver problemas de clasificación binaria, las fronteras de decisión encontradas son lineales.</a:t>
            </a:r>
          </a:p>
          <a:p>
            <a:r>
              <a:rPr lang="es-MX" sz="2400" spc="-1" dirty="0">
                <a:solidFill>
                  <a:srgbClr val="7F7F7F"/>
                </a:solidFill>
                <a:latin typeface="Calibri"/>
              </a:rPr>
              <a:t>Actualmente se trabaja en una mejora del algoritmo evolutivo para aplicarlo en conjuntos de datos no linealmente separables.</a:t>
            </a: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4"/>
          <p:cNvPicPr/>
          <p:nvPr/>
        </p:nvPicPr>
        <p:blipFill>
          <a:blip r:embed="rId2"/>
          <a:stretch/>
        </p:blipFill>
        <p:spPr>
          <a:xfrm>
            <a:off x="5181480" y="2434680"/>
            <a:ext cx="1828440" cy="1763280"/>
          </a:xfrm>
          <a:prstGeom prst="rect">
            <a:avLst/>
          </a:prstGeom>
          <a:ln w="0">
            <a:noFill/>
          </a:ln>
        </p:spPr>
      </p:pic>
      <p:pic>
        <p:nvPicPr>
          <p:cNvPr id="190" name="Imagen 1" descr="press port.jpg"/>
          <p:cNvPicPr/>
          <p:nvPr/>
        </p:nvPicPr>
        <p:blipFill>
          <a:blip r:embed="rId3"/>
          <a:stretch/>
        </p:blipFill>
        <p:spPr>
          <a:xfrm>
            <a:off x="0" y="-577440"/>
            <a:ext cx="12256560" cy="7441200"/>
          </a:xfrm>
          <a:prstGeom prst="rect">
            <a:avLst/>
          </a:prstGeom>
          <a:ln w="0">
            <a:noFill/>
          </a:ln>
        </p:spPr>
      </p:pic>
      <p:pic>
        <p:nvPicPr>
          <p:cNvPr id="191" name="Picture 8"/>
          <p:cNvPicPr/>
          <p:nvPr/>
        </p:nvPicPr>
        <p:blipFill>
          <a:blip r:embed="rId4"/>
          <a:stretch/>
        </p:blipFill>
        <p:spPr>
          <a:xfrm>
            <a:off x="5181480" y="5682600"/>
            <a:ext cx="1851840" cy="606600"/>
          </a:xfrm>
          <a:prstGeom prst="rect">
            <a:avLst/>
          </a:prstGeom>
          <a:ln w="0">
            <a:noFill/>
          </a:ln>
        </p:spPr>
      </p:pic>
      <p:sp>
        <p:nvSpPr>
          <p:cNvPr id="192" name="PlaceHolder 1"/>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pPr>
            <a:fld id="{7A440C7E-B004-42E5-A36A-D37A2E6126B3}" type="slidenum">
              <a:rPr lang="x-none" sz="1200" b="0" strike="noStrike" spc="-1">
                <a:solidFill>
                  <a:srgbClr val="8B8B8B"/>
                </a:solidFill>
                <a:latin typeface="Calibri"/>
              </a:rPr>
              <a:t>14</a:t>
            </a:fld>
            <a:endParaRPr lang="es-MX" sz="1200" b="0" strike="noStrike" spc="-1">
              <a:latin typeface="Times New Roman"/>
            </a:endParaRPr>
          </a:p>
        </p:txBody>
      </p:sp>
      <p:sp>
        <p:nvSpPr>
          <p:cNvPr id="193" name="Título 1"/>
          <p:cNvSpPr/>
          <p:nvPr/>
        </p:nvSpPr>
        <p:spPr>
          <a:xfrm>
            <a:off x="4723920" y="1494000"/>
            <a:ext cx="2008440" cy="21218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GRACIAS</a:t>
            </a:r>
            <a:endParaRPr lang="es-MX" sz="3600" b="0" strike="noStrike" spc="-1">
              <a:latin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5"/>
          <p:cNvPicPr/>
          <p:nvPr/>
        </p:nvPicPr>
        <p:blipFill>
          <a:blip r:embed="rId2"/>
          <a:stretch/>
        </p:blipFill>
        <p:spPr>
          <a:xfrm>
            <a:off x="0" y="403200"/>
            <a:ext cx="12191760" cy="657720"/>
          </a:xfrm>
          <a:prstGeom prst="rect">
            <a:avLst/>
          </a:prstGeom>
          <a:ln w="0">
            <a:noFill/>
          </a:ln>
        </p:spPr>
      </p:pic>
      <p:sp>
        <p:nvSpPr>
          <p:cNvPr id="129" name="Título 1"/>
          <p:cNvSpPr/>
          <p:nvPr/>
        </p:nvSpPr>
        <p:spPr>
          <a:xfrm>
            <a:off x="497520" y="-584280"/>
            <a:ext cx="610848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CONTENIDO</a:t>
            </a:r>
            <a:endParaRPr lang="es-MX" sz="3600" b="0" strike="noStrike" spc="-1">
              <a:latin typeface="Arial"/>
            </a:endParaRPr>
          </a:p>
        </p:txBody>
      </p:sp>
      <p:sp>
        <p:nvSpPr>
          <p:cNvPr id="130"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31" name="CuadroTexto 3"/>
          <p:cNvSpPr/>
          <p:nvPr/>
        </p:nvSpPr>
        <p:spPr>
          <a:xfrm>
            <a:off x="595080" y="1538459"/>
            <a:ext cx="1124964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7F7F7F"/>
              </a:buClr>
              <a:buFont typeface="Arial"/>
              <a:buChar char="•"/>
            </a:pPr>
            <a:r>
              <a:rPr lang="es-ES" sz="2400" b="0" strike="noStrike" spc="-1">
                <a:solidFill>
                  <a:srgbClr val="7F7F7F"/>
                </a:solidFill>
                <a:latin typeface="Calibri"/>
              </a:rPr>
              <a:t>Sección 1: Introducción</a:t>
            </a:r>
          </a:p>
          <a:p>
            <a:pPr>
              <a:lnSpc>
                <a:spcPct val="100000"/>
              </a:lnSpc>
              <a:buClr>
                <a:srgbClr val="7F7F7F"/>
              </a:buClr>
            </a:pPr>
            <a:endParaRPr lang="es-ES" sz="2400" b="0" strike="noStrike" spc="-1">
              <a:solidFill>
                <a:srgbClr val="7F7F7F"/>
              </a:solidFill>
              <a:latin typeface="Calibri"/>
            </a:endParaRPr>
          </a:p>
          <a:p>
            <a:pPr marL="343080" indent="-343080">
              <a:lnSpc>
                <a:spcPct val="100000"/>
              </a:lnSpc>
              <a:buClr>
                <a:srgbClr val="7F7F7F"/>
              </a:buClr>
              <a:buFont typeface="Arial"/>
              <a:buChar char="•"/>
            </a:pPr>
            <a:r>
              <a:rPr lang="es-ES" sz="2400" b="0" strike="noStrike" spc="-1">
                <a:solidFill>
                  <a:srgbClr val="7F7F7F"/>
                </a:solidFill>
                <a:latin typeface="Calibri"/>
              </a:rPr>
              <a:t>Sección 2: Desarrollo</a:t>
            </a:r>
            <a:endParaRPr lang="es-MX" sz="2400" spc="-1"/>
          </a:p>
          <a:p>
            <a:pPr marL="800280" lvl="1" indent="-343080">
              <a:lnSpc>
                <a:spcPct val="100000"/>
              </a:lnSpc>
              <a:buClr>
                <a:srgbClr val="7F7F7F"/>
              </a:buClr>
              <a:buFont typeface="Arial"/>
              <a:buChar char="•"/>
            </a:pPr>
            <a:r>
              <a:rPr lang="es-ES" sz="2400" b="0" strike="noStrike" spc="-1">
                <a:solidFill>
                  <a:srgbClr val="7F7F7F"/>
                </a:solidFill>
                <a:latin typeface="Calibri"/>
              </a:rPr>
              <a:t>Representación del individuo</a:t>
            </a:r>
            <a:endParaRPr lang="es-MX" sz="2400" spc="-1"/>
          </a:p>
          <a:p>
            <a:pPr marL="800280" lvl="1" indent="-343080">
              <a:lnSpc>
                <a:spcPct val="100000"/>
              </a:lnSpc>
              <a:buClr>
                <a:srgbClr val="7F7F7F"/>
              </a:buClr>
              <a:buFont typeface="Arial"/>
              <a:buChar char="•"/>
            </a:pPr>
            <a:r>
              <a:rPr lang="es-ES" sz="2400" b="0" strike="noStrike" spc="-1">
                <a:solidFill>
                  <a:srgbClr val="7F7F7F"/>
                </a:solidFill>
                <a:latin typeface="Calibri"/>
              </a:rPr>
              <a:t>Función de aptitud</a:t>
            </a:r>
            <a:endParaRPr lang="es-MX" sz="2400" spc="-1"/>
          </a:p>
          <a:p>
            <a:pPr marL="800280" lvl="1" indent="-343080">
              <a:lnSpc>
                <a:spcPct val="100000"/>
              </a:lnSpc>
              <a:buClr>
                <a:srgbClr val="7F7F7F"/>
              </a:buClr>
              <a:buFont typeface="Arial"/>
              <a:buChar char="•"/>
            </a:pPr>
            <a:r>
              <a:rPr lang="es-ES" sz="2400" b="0" strike="noStrike" spc="-1">
                <a:solidFill>
                  <a:srgbClr val="7F7F7F"/>
                </a:solidFill>
                <a:latin typeface="Calibri"/>
              </a:rPr>
              <a:t>Cruza y mutación</a:t>
            </a:r>
            <a:endParaRPr lang="es-MX" sz="2400" spc="-1"/>
          </a:p>
          <a:p>
            <a:pPr marL="800280" lvl="1" indent="-343080">
              <a:lnSpc>
                <a:spcPct val="100000"/>
              </a:lnSpc>
              <a:buClr>
                <a:srgbClr val="7F7F7F"/>
              </a:buClr>
              <a:buFont typeface="Arial"/>
              <a:buChar char="•"/>
            </a:pPr>
            <a:r>
              <a:rPr lang="es-ES" sz="2400" b="0" strike="noStrike" spc="-1">
                <a:solidFill>
                  <a:srgbClr val="7F7F7F"/>
                </a:solidFill>
                <a:latin typeface="Calibri"/>
              </a:rPr>
              <a:t>Elitismo</a:t>
            </a:r>
          </a:p>
          <a:p>
            <a:pPr lvl="1">
              <a:lnSpc>
                <a:spcPct val="100000"/>
              </a:lnSpc>
              <a:buClr>
                <a:srgbClr val="7F7F7F"/>
              </a:buClr>
            </a:pPr>
            <a:endParaRPr lang="es-ES" sz="2400" b="0" strike="noStrike" spc="-1">
              <a:solidFill>
                <a:srgbClr val="7F7F7F"/>
              </a:solidFill>
              <a:latin typeface="Calibri"/>
            </a:endParaRPr>
          </a:p>
          <a:p>
            <a:pPr marL="343080" lvl="1" indent="-343080">
              <a:buClr>
                <a:srgbClr val="7F7F7F"/>
              </a:buClr>
              <a:buFont typeface="Arial"/>
              <a:buChar char="•"/>
            </a:pPr>
            <a:r>
              <a:rPr lang="es-ES" sz="2400" b="0" strike="noStrike" spc="-1">
                <a:solidFill>
                  <a:srgbClr val="7F7F7F"/>
                </a:solidFill>
                <a:latin typeface="Calibri"/>
              </a:rPr>
              <a:t>Sección 3: Resultados</a:t>
            </a:r>
          </a:p>
          <a:p>
            <a:pPr marL="343080" lvl="1" indent="-343080">
              <a:buClr>
                <a:srgbClr val="7F7F7F"/>
              </a:buClr>
              <a:buFont typeface="Arial"/>
              <a:buChar char="•"/>
            </a:pPr>
            <a:endParaRPr lang="es-ES" sz="2400" b="0" strike="noStrike" spc="-1">
              <a:solidFill>
                <a:srgbClr val="7F7F7F"/>
              </a:solidFill>
              <a:latin typeface="Calibri"/>
            </a:endParaRPr>
          </a:p>
          <a:p>
            <a:pPr marL="343080" lvl="1" indent="-343080">
              <a:buClr>
                <a:srgbClr val="7F7F7F"/>
              </a:buClr>
              <a:buFont typeface="Arial"/>
              <a:buChar char="•"/>
            </a:pPr>
            <a:r>
              <a:rPr lang="es-ES" sz="2400" b="0" strike="noStrike" spc="-1">
                <a:solidFill>
                  <a:srgbClr val="7F7F7F"/>
                </a:solidFill>
                <a:latin typeface="Calibri"/>
              </a:rPr>
              <a:t>Sección 4: Conclusiones</a:t>
            </a:r>
            <a:endParaRPr lang="es-MX" sz="2400" spc="-1"/>
          </a:p>
          <a:p>
            <a:pPr marL="0" lvl="1">
              <a:buClr>
                <a:srgbClr val="7F7F7F"/>
              </a:buClr>
            </a:pPr>
            <a:endParaRPr lang="es-MX" sz="2400" spc="-1"/>
          </a:p>
        </p:txBody>
      </p:sp>
      <p:sp>
        <p:nvSpPr>
          <p:cNvPr id="132"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36" name="CuadroTexto 1"/>
          <p:cNvSpPr/>
          <p:nvPr/>
        </p:nvSpPr>
        <p:spPr>
          <a:xfrm>
            <a:off x="11448667" y="444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s-MX" sz="1800" b="0" strike="noStrike" spc="-1">
                <a:solidFill>
                  <a:srgbClr val="FFFFFF"/>
                </a:solidFill>
                <a:latin typeface="Calibri"/>
              </a:rPr>
              <a:t>1</a:t>
            </a:r>
            <a:endParaRPr lang="es-MX" sz="1800" b="0" strike="noStrike" spc="-1">
              <a:latin typeface="Arial"/>
            </a:endParaRP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62314"/>
            <a:ext cx="653619" cy="725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5"/>
          <p:cNvPicPr/>
          <p:nvPr/>
        </p:nvPicPr>
        <p:blipFill>
          <a:blip r:embed="rId2"/>
          <a:stretch/>
        </p:blipFill>
        <p:spPr>
          <a:xfrm>
            <a:off x="0" y="403200"/>
            <a:ext cx="12191760" cy="657720"/>
          </a:xfrm>
          <a:prstGeom prst="rect">
            <a:avLst/>
          </a:prstGeom>
          <a:ln w="0">
            <a:noFill/>
          </a:ln>
        </p:spPr>
      </p:pic>
      <p:sp>
        <p:nvSpPr>
          <p:cNvPr id="138" name="Título 1"/>
          <p:cNvSpPr/>
          <p:nvPr/>
        </p:nvSpPr>
        <p:spPr>
          <a:xfrm>
            <a:off x="497520" y="-584280"/>
            <a:ext cx="610848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INTRODUCCIÓN</a:t>
            </a:r>
            <a:endParaRPr lang="es-MX" sz="3600" b="0" strike="noStrike" spc="-1">
              <a:latin typeface="Arial"/>
            </a:endParaRPr>
          </a:p>
        </p:txBody>
      </p:sp>
      <p:sp>
        <p:nvSpPr>
          <p:cNvPr id="139"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40"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41" name="CuadroTexto 14"/>
          <p:cNvSpPr/>
          <p:nvPr/>
        </p:nvSpPr>
        <p:spPr>
          <a:xfrm>
            <a:off x="595080" y="1745095"/>
            <a:ext cx="11249640" cy="34148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7F7F7F"/>
              </a:buClr>
              <a:buFont typeface="Arial"/>
              <a:buChar char="•"/>
            </a:pPr>
            <a:r>
              <a:rPr lang="es-ES" sz="2400" b="0" strike="noStrike" spc="-1" dirty="0">
                <a:solidFill>
                  <a:srgbClr val="7F7F7F"/>
                </a:solidFill>
                <a:latin typeface="Calibri"/>
              </a:rPr>
              <a:t>Algoritmos de ML</a:t>
            </a:r>
            <a:endParaRPr lang="es-MX" sz="2400" b="0" strike="noStrike" spc="-1" dirty="0">
              <a:latin typeface="Arial"/>
            </a:endParaRPr>
          </a:p>
          <a:p>
            <a:pPr>
              <a:lnSpc>
                <a:spcPct val="100000"/>
              </a:lnSpc>
            </a:pPr>
            <a:endParaRPr lang="es-MX" sz="2400" b="0" strike="noStrike" spc="-1" dirty="0">
              <a:latin typeface="Arial"/>
            </a:endParaRPr>
          </a:p>
          <a:p>
            <a:pPr marL="343080" indent="-343080">
              <a:lnSpc>
                <a:spcPct val="100000"/>
              </a:lnSpc>
              <a:buClr>
                <a:srgbClr val="7F7F7F"/>
              </a:buClr>
              <a:buFont typeface="Arial"/>
              <a:buChar char="•"/>
            </a:pPr>
            <a:r>
              <a:rPr lang="es-ES" sz="2400" b="0" strike="noStrike" spc="-1" dirty="0">
                <a:solidFill>
                  <a:srgbClr val="7F7F7F"/>
                </a:solidFill>
                <a:latin typeface="Calibri"/>
              </a:rPr>
              <a:t>Métodos de ML</a:t>
            </a:r>
          </a:p>
          <a:p>
            <a:pPr marL="800280" lvl="1" indent="-343080">
              <a:buClr>
                <a:srgbClr val="7F7F7F"/>
              </a:buClr>
              <a:buFont typeface="Arial"/>
              <a:buChar char="•"/>
            </a:pPr>
            <a:r>
              <a:rPr lang="es-ES" sz="2400" spc="-1" dirty="0">
                <a:solidFill>
                  <a:srgbClr val="7F7F7F"/>
                </a:solidFill>
                <a:latin typeface="Calibri"/>
              </a:rPr>
              <a:t>Clasificación</a:t>
            </a:r>
          </a:p>
          <a:p>
            <a:pPr marL="800280" lvl="1" indent="-343080">
              <a:buClr>
                <a:srgbClr val="7F7F7F"/>
              </a:buClr>
              <a:buFont typeface="Arial"/>
              <a:buChar char="•"/>
            </a:pPr>
            <a:r>
              <a:rPr lang="es-ES" sz="2400" b="0" strike="noStrike" spc="-1" dirty="0" err="1">
                <a:solidFill>
                  <a:srgbClr val="7F7F7F"/>
                </a:solidFill>
                <a:latin typeface="Calibri"/>
              </a:rPr>
              <a:t>Clustering</a:t>
            </a:r>
            <a:endParaRPr lang="es-ES" sz="2400" b="0" strike="noStrike" spc="-1" dirty="0">
              <a:solidFill>
                <a:srgbClr val="7F7F7F"/>
              </a:solidFill>
              <a:latin typeface="Calibri"/>
            </a:endParaRPr>
          </a:p>
          <a:p>
            <a:pPr marL="800280" lvl="1" indent="-343080">
              <a:buClr>
                <a:srgbClr val="7F7F7F"/>
              </a:buClr>
              <a:buFont typeface="Arial"/>
              <a:buChar char="•"/>
            </a:pPr>
            <a:r>
              <a:rPr lang="es-ES" sz="2400" b="0" strike="noStrike" spc="-1" dirty="0">
                <a:solidFill>
                  <a:srgbClr val="7F7F7F"/>
                </a:solidFill>
                <a:latin typeface="Calibri"/>
              </a:rPr>
              <a:t>Regresión</a:t>
            </a:r>
            <a:endParaRPr lang="es-MX" sz="2400" b="0" strike="noStrike" spc="-1" dirty="0">
              <a:latin typeface="Arial"/>
            </a:endParaRPr>
          </a:p>
          <a:p>
            <a:pPr>
              <a:lnSpc>
                <a:spcPct val="100000"/>
              </a:lnSpc>
            </a:pPr>
            <a:endParaRPr lang="es-MX" sz="2400" b="0" strike="noStrike" spc="-1" dirty="0">
              <a:latin typeface="Arial"/>
            </a:endParaRPr>
          </a:p>
          <a:p>
            <a:pPr>
              <a:lnSpc>
                <a:spcPct val="100000"/>
              </a:lnSpc>
            </a:pPr>
            <a:endParaRPr lang="es-MX" sz="2400" b="0" strike="noStrike" spc="-1" dirty="0">
              <a:latin typeface="Arial"/>
            </a:endParaRPr>
          </a:p>
          <a:p>
            <a:pPr>
              <a:lnSpc>
                <a:spcPct val="100000"/>
              </a:lnSpc>
            </a:pPr>
            <a:endParaRPr lang="es-MX" sz="2400" b="0" strike="noStrike" spc="-1" dirty="0">
              <a:latin typeface="Arial"/>
            </a:endParaRPr>
          </a:p>
        </p:txBody>
      </p:sp>
      <p:sp>
        <p:nvSpPr>
          <p:cNvPr id="142" name="CuadroTexto 6"/>
          <p:cNvSpPr/>
          <p:nvPr/>
        </p:nvSpPr>
        <p:spPr>
          <a:xfrm>
            <a:off x="11448667" y="444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s-MX" sz="1800" b="0" strike="noStrike" spc="-1">
                <a:solidFill>
                  <a:srgbClr val="FFFFFF"/>
                </a:solidFill>
                <a:latin typeface="Calibri"/>
              </a:rPr>
              <a:t>2</a:t>
            </a:r>
            <a:endParaRPr lang="es-MX" sz="1800" b="0" strike="noStrike" spc="-1">
              <a:latin typeface="Arial"/>
            </a:endParaRP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5"/>
          <p:cNvPicPr/>
          <p:nvPr/>
        </p:nvPicPr>
        <p:blipFill>
          <a:blip r:embed="rId2"/>
          <a:stretch/>
        </p:blipFill>
        <p:spPr>
          <a:xfrm>
            <a:off x="0" y="403200"/>
            <a:ext cx="12191760" cy="657720"/>
          </a:xfrm>
          <a:prstGeom prst="rect">
            <a:avLst/>
          </a:prstGeom>
          <a:ln w="0">
            <a:noFill/>
          </a:ln>
        </p:spPr>
      </p:pic>
      <p:sp>
        <p:nvSpPr>
          <p:cNvPr id="138" name="Título 1"/>
          <p:cNvSpPr/>
          <p:nvPr/>
        </p:nvSpPr>
        <p:spPr>
          <a:xfrm>
            <a:off x="497520" y="-584280"/>
            <a:ext cx="610848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INTRODUCCIÓN</a:t>
            </a:r>
            <a:endParaRPr lang="es-MX" sz="3600" b="0" strike="noStrike" spc="-1">
              <a:latin typeface="Arial"/>
            </a:endParaRPr>
          </a:p>
        </p:txBody>
      </p:sp>
      <p:sp>
        <p:nvSpPr>
          <p:cNvPr id="139"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40"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41" name="CuadroTexto 14"/>
          <p:cNvSpPr/>
          <p:nvPr/>
        </p:nvSpPr>
        <p:spPr>
          <a:xfrm>
            <a:off x="595080" y="1731240"/>
            <a:ext cx="1124964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900">
              <a:lnSpc>
                <a:spcPct val="100000"/>
              </a:lnSpc>
              <a:buClr>
                <a:srgbClr val="7F7F7F"/>
              </a:buClr>
              <a:buFont typeface="Arial"/>
              <a:buChar char="•"/>
            </a:pPr>
            <a:r>
              <a:rPr lang="es-ES" sz="2400" b="0" strike="noStrike" spc="-1" dirty="0">
                <a:solidFill>
                  <a:srgbClr val="7F7F7F"/>
                </a:solidFill>
                <a:latin typeface="Calibri"/>
              </a:rPr>
              <a:t>Métodos de clasificación</a:t>
            </a:r>
            <a:endParaRPr lang="en-US"/>
          </a:p>
          <a:p>
            <a:pPr marL="800100" lvl="1" indent="-342900">
              <a:buClr>
                <a:srgbClr val="7F7F7F"/>
              </a:buClr>
              <a:buFont typeface="Arial"/>
              <a:buChar char="•"/>
            </a:pPr>
            <a:r>
              <a:rPr lang="es-ES" sz="2400" spc="-1" dirty="0">
                <a:solidFill>
                  <a:srgbClr val="7F7F7F"/>
                </a:solidFill>
                <a:latin typeface="Calibri"/>
              </a:rPr>
              <a:t>Árboles de decisión</a:t>
            </a:r>
          </a:p>
          <a:p>
            <a:pPr marL="800100" lvl="1" indent="-342900">
              <a:buClr>
                <a:srgbClr val="7F7F7F"/>
              </a:buClr>
              <a:buFont typeface="Arial"/>
              <a:buChar char="•"/>
            </a:pPr>
            <a:r>
              <a:rPr lang="es-ES" sz="2400" b="0" strike="noStrike" spc="-1" dirty="0">
                <a:solidFill>
                  <a:srgbClr val="7F7F7F"/>
                </a:solidFill>
                <a:latin typeface="Calibri"/>
              </a:rPr>
              <a:t>Redes neuro</a:t>
            </a:r>
            <a:r>
              <a:rPr lang="es-ES" sz="2400" spc="-1" dirty="0">
                <a:solidFill>
                  <a:srgbClr val="7F7F7F"/>
                </a:solidFill>
                <a:latin typeface="Calibri"/>
              </a:rPr>
              <a:t>nales</a:t>
            </a:r>
          </a:p>
          <a:p>
            <a:pPr marL="800100" lvl="1" indent="-342900">
              <a:buClr>
                <a:srgbClr val="7F7F7F"/>
              </a:buClr>
              <a:buFont typeface="Arial"/>
              <a:buChar char="•"/>
            </a:pPr>
            <a:r>
              <a:rPr lang="es-ES" sz="2400" b="0" strike="noStrike" spc="-1" dirty="0">
                <a:solidFill>
                  <a:srgbClr val="7F7F7F"/>
                </a:solidFill>
                <a:latin typeface="Calibri"/>
              </a:rPr>
              <a:t>Clasificador </a:t>
            </a:r>
            <a:r>
              <a:rPr lang="es-ES" sz="2400" spc="-1" dirty="0">
                <a:solidFill>
                  <a:srgbClr val="7F7F7F"/>
                </a:solidFill>
                <a:latin typeface="Calibri"/>
              </a:rPr>
              <a:t>B</a:t>
            </a:r>
            <a:r>
              <a:rPr lang="es-ES" sz="2400" b="0" strike="noStrike" spc="-1" dirty="0">
                <a:solidFill>
                  <a:srgbClr val="7F7F7F"/>
                </a:solidFill>
                <a:latin typeface="Calibri"/>
              </a:rPr>
              <a:t>ayesiano</a:t>
            </a:r>
          </a:p>
          <a:p>
            <a:pPr marL="800100" lvl="1" indent="-342900">
              <a:buClr>
                <a:srgbClr val="7F7F7F"/>
              </a:buClr>
              <a:buFont typeface="Arial"/>
              <a:buChar char="•"/>
            </a:pPr>
            <a:r>
              <a:rPr lang="es-ES" sz="2400" spc="-1" dirty="0">
                <a:solidFill>
                  <a:srgbClr val="7F7F7F"/>
                </a:solidFill>
                <a:latin typeface="Calibri"/>
              </a:rPr>
              <a:t>Regresión logística</a:t>
            </a:r>
            <a:endParaRPr lang="es-MX" sz="2400" b="0" strike="noStrike" spc="-1" dirty="0">
              <a:latin typeface="Arial"/>
            </a:endParaRPr>
          </a:p>
          <a:p>
            <a:pPr>
              <a:lnSpc>
                <a:spcPct val="100000"/>
              </a:lnSpc>
            </a:pPr>
            <a:endParaRPr lang="es-MX" sz="2400" b="0" strike="noStrike" spc="-1" dirty="0">
              <a:latin typeface="Arial"/>
            </a:endParaRPr>
          </a:p>
          <a:p>
            <a:pPr marL="342900" indent="-342900">
              <a:lnSpc>
                <a:spcPct val="100000"/>
              </a:lnSpc>
              <a:buClr>
                <a:srgbClr val="7F7F7F"/>
              </a:buClr>
              <a:buFont typeface="Arial"/>
              <a:buChar char="•"/>
            </a:pPr>
            <a:r>
              <a:rPr lang="es-ES" sz="2400" b="0" strike="noStrike" spc="-1" dirty="0">
                <a:solidFill>
                  <a:srgbClr val="7F7F7F"/>
                </a:solidFill>
                <a:latin typeface="Calibri"/>
              </a:rPr>
              <a:t>Clasificadores con fronteras de decisión lineales</a:t>
            </a:r>
            <a:endParaRPr lang="es-MX" sz="2400" b="0" strike="noStrike" spc="-1" dirty="0">
              <a:latin typeface="Arial"/>
            </a:endParaRPr>
          </a:p>
          <a:p>
            <a:pPr>
              <a:lnSpc>
                <a:spcPct val="100000"/>
              </a:lnSpc>
            </a:pPr>
            <a:endParaRPr lang="es-MX" sz="2400" b="0" strike="noStrike" spc="-1" dirty="0">
              <a:latin typeface="Arial"/>
            </a:endParaRPr>
          </a:p>
          <a:p>
            <a:pPr>
              <a:lnSpc>
                <a:spcPct val="100000"/>
              </a:lnSpc>
            </a:pPr>
            <a:endParaRPr lang="es-MX" sz="2400" b="0" strike="noStrike" spc="-1" dirty="0">
              <a:solidFill>
                <a:srgbClr val="000000"/>
              </a:solidFill>
              <a:latin typeface="Arial"/>
            </a:endParaRPr>
          </a:p>
          <a:p>
            <a:pPr>
              <a:lnSpc>
                <a:spcPct val="100000"/>
              </a:lnSpc>
            </a:pPr>
            <a:endParaRPr lang="es-MX" sz="2400" b="0" strike="noStrike" spc="-1" dirty="0">
              <a:latin typeface="Arial"/>
            </a:endParaRPr>
          </a:p>
        </p:txBody>
      </p:sp>
      <p:sp>
        <p:nvSpPr>
          <p:cNvPr id="142" name="CuadroTexto 6"/>
          <p:cNvSpPr/>
          <p:nvPr/>
        </p:nvSpPr>
        <p:spPr>
          <a:xfrm>
            <a:off x="11448667" y="444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s-MX" sz="1800" b="0" strike="noStrike" spc="-1">
                <a:solidFill>
                  <a:srgbClr val="FFFFFF"/>
                </a:solidFill>
                <a:latin typeface="Calibri"/>
              </a:rPr>
              <a:t>2</a:t>
            </a:r>
            <a:endParaRPr lang="es-MX" sz="1800" b="0" strike="noStrike" spc="-1">
              <a:latin typeface="Arial"/>
            </a:endParaRP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extLst>
      <p:ext uri="{BB962C8B-B14F-4D97-AF65-F5344CB8AC3E}">
        <p14:creationId xmlns:p14="http://schemas.microsoft.com/office/powerpoint/2010/main" val="1049207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5"/>
          <p:cNvPicPr/>
          <p:nvPr/>
        </p:nvPicPr>
        <p:blipFill>
          <a:blip r:embed="rId2"/>
          <a:stretch/>
        </p:blipFill>
        <p:spPr>
          <a:xfrm>
            <a:off x="0" y="403200"/>
            <a:ext cx="12191760" cy="657720"/>
          </a:xfrm>
          <a:prstGeom prst="rect">
            <a:avLst/>
          </a:prstGeom>
          <a:ln w="0">
            <a:noFill/>
          </a:ln>
        </p:spPr>
      </p:pic>
      <p:sp>
        <p:nvSpPr>
          <p:cNvPr id="138" name="Título 1"/>
          <p:cNvSpPr/>
          <p:nvPr/>
        </p:nvSpPr>
        <p:spPr>
          <a:xfrm>
            <a:off x="497520" y="-584280"/>
            <a:ext cx="610848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INTRODUCCIÓN</a:t>
            </a:r>
            <a:endParaRPr lang="es-MX" sz="3600" b="0" strike="noStrike" spc="-1">
              <a:latin typeface="Arial"/>
            </a:endParaRPr>
          </a:p>
        </p:txBody>
      </p:sp>
      <p:sp>
        <p:nvSpPr>
          <p:cNvPr id="139"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40"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41" name="CuadroTexto 14"/>
          <p:cNvSpPr/>
          <p:nvPr/>
        </p:nvSpPr>
        <p:spPr>
          <a:xfrm>
            <a:off x="595080" y="1731240"/>
            <a:ext cx="11249640" cy="30455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7F7F7F"/>
              </a:buClr>
            </a:pPr>
            <a:r>
              <a:rPr lang="es-ES" sz="2400" b="0" strike="noStrike" spc="-1" dirty="0">
                <a:solidFill>
                  <a:srgbClr val="7F7F7F"/>
                </a:solidFill>
                <a:latin typeface="Calibri"/>
              </a:rPr>
              <a:t>Algoritmos evolutivos</a:t>
            </a:r>
          </a:p>
          <a:p>
            <a:pPr marL="0" lvl="1" indent="-342900">
              <a:buClr>
                <a:srgbClr val="7F7F7F"/>
              </a:buClr>
              <a:buFont typeface="Arial" panose="020B0604020202020204" pitchFamily="34" charset="0"/>
              <a:buChar char="•"/>
            </a:pPr>
            <a:r>
              <a:rPr lang="es-MX" sz="2400" spc="-1" dirty="0">
                <a:solidFill>
                  <a:srgbClr val="7F7F7F"/>
                </a:solidFill>
                <a:latin typeface="Calibri"/>
              </a:rPr>
              <a:t>Individuo</a:t>
            </a:r>
          </a:p>
          <a:p>
            <a:pPr marL="0" lvl="1" indent="-342900">
              <a:buClr>
                <a:srgbClr val="7F7F7F"/>
              </a:buClr>
              <a:buFont typeface="Arial" panose="020B0604020202020204" pitchFamily="34" charset="0"/>
              <a:buChar char="•"/>
            </a:pPr>
            <a:r>
              <a:rPr lang="es-MX" sz="2400" spc="-1" dirty="0">
                <a:solidFill>
                  <a:srgbClr val="7F7F7F"/>
                </a:solidFill>
                <a:latin typeface="Calibri"/>
              </a:rPr>
              <a:t>Población</a:t>
            </a:r>
          </a:p>
          <a:p>
            <a:pPr marL="0" lvl="1" indent="-342900">
              <a:buClr>
                <a:srgbClr val="7F7F7F"/>
              </a:buClr>
              <a:buFont typeface="Arial" panose="020B0604020202020204" pitchFamily="34" charset="0"/>
              <a:buChar char="•"/>
            </a:pPr>
            <a:r>
              <a:rPr lang="es-MX" sz="2400" spc="-1" dirty="0">
                <a:solidFill>
                  <a:srgbClr val="7F7F7F"/>
                </a:solidFill>
                <a:latin typeface="Calibri"/>
              </a:rPr>
              <a:t>Función de aptitud</a:t>
            </a:r>
          </a:p>
          <a:p>
            <a:pPr marL="0" lvl="1" indent="-342900">
              <a:buClr>
                <a:srgbClr val="7F7F7F"/>
              </a:buClr>
              <a:buFont typeface="Arial" panose="020B0604020202020204" pitchFamily="34" charset="0"/>
              <a:buChar char="•"/>
            </a:pPr>
            <a:r>
              <a:rPr lang="es-MX" sz="2400" spc="-1" dirty="0">
                <a:solidFill>
                  <a:srgbClr val="7F7F7F"/>
                </a:solidFill>
                <a:latin typeface="Calibri"/>
              </a:rPr>
              <a:t>Operadores de variación y generación</a:t>
            </a:r>
          </a:p>
          <a:p>
            <a:pPr marL="0" lvl="1" indent="-342900">
              <a:buClr>
                <a:srgbClr val="7F7F7F"/>
              </a:buClr>
              <a:buFont typeface="Arial" panose="020B0604020202020204" pitchFamily="34" charset="0"/>
              <a:buChar char="•"/>
            </a:pPr>
            <a:r>
              <a:rPr lang="es-MX" sz="2400" spc="-1" dirty="0">
                <a:solidFill>
                  <a:srgbClr val="7F7F7F"/>
                </a:solidFill>
                <a:latin typeface="Calibri"/>
              </a:rPr>
              <a:t>Operadores de selección</a:t>
            </a:r>
          </a:p>
          <a:p>
            <a:pPr>
              <a:lnSpc>
                <a:spcPct val="100000"/>
              </a:lnSpc>
            </a:pPr>
            <a:endParaRPr lang="es-MX" sz="2400" b="0" strike="noStrike" spc="-1" dirty="0">
              <a:solidFill>
                <a:srgbClr val="7F7F7F"/>
              </a:solidFill>
              <a:latin typeface="Arial"/>
            </a:endParaRPr>
          </a:p>
          <a:p>
            <a:pPr>
              <a:lnSpc>
                <a:spcPct val="100000"/>
              </a:lnSpc>
            </a:pPr>
            <a:endParaRPr lang="es-MX" sz="2400" b="0" strike="noStrike" spc="-1" dirty="0">
              <a:solidFill>
                <a:srgbClr val="7F7F7F"/>
              </a:solidFill>
              <a:latin typeface="Arial"/>
            </a:endParaRPr>
          </a:p>
        </p:txBody>
      </p:sp>
      <p:sp>
        <p:nvSpPr>
          <p:cNvPr id="142" name="CuadroTexto 6"/>
          <p:cNvSpPr/>
          <p:nvPr/>
        </p:nvSpPr>
        <p:spPr>
          <a:xfrm>
            <a:off x="11448667" y="44496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s-MX" sz="1800" b="0" strike="noStrike" spc="-1">
                <a:solidFill>
                  <a:srgbClr val="FFFFFF"/>
                </a:solidFill>
                <a:latin typeface="Calibri"/>
              </a:rPr>
              <a:t>2</a:t>
            </a:r>
            <a:endParaRPr lang="es-MX" sz="1800" b="0" strike="noStrike" spc="-1">
              <a:latin typeface="Arial"/>
            </a:endParaRP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3"/>
          <a:stretch>
            <a:fillRect/>
          </a:stretch>
        </p:blipFill>
        <p:spPr>
          <a:xfrm>
            <a:off x="10675764" y="348459"/>
            <a:ext cx="653619" cy="725600"/>
          </a:xfrm>
          <a:prstGeom prst="rect">
            <a:avLst/>
          </a:prstGeom>
        </p:spPr>
      </p:pic>
    </p:spTree>
    <p:extLst>
      <p:ext uri="{BB962C8B-B14F-4D97-AF65-F5344CB8AC3E}">
        <p14:creationId xmlns:p14="http://schemas.microsoft.com/office/powerpoint/2010/main" val="13544678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5"/>
          <p:cNvPicPr/>
          <p:nvPr/>
        </p:nvPicPr>
        <p:blipFill>
          <a:blip r:embed="rId2"/>
          <a:stretch/>
        </p:blipFill>
        <p:spPr>
          <a:xfrm>
            <a:off x="0" y="403200"/>
            <a:ext cx="12191760" cy="657720"/>
          </a:xfrm>
          <a:prstGeom prst="rect">
            <a:avLst/>
          </a:prstGeom>
          <a:ln w="0">
            <a:noFill/>
          </a:ln>
        </p:spPr>
      </p:pic>
      <p:sp>
        <p:nvSpPr>
          <p:cNvPr id="144" name="Título 1"/>
          <p:cNvSpPr/>
          <p:nvPr/>
        </p:nvSpPr>
        <p:spPr>
          <a:xfrm>
            <a:off x="497519" y="-584280"/>
            <a:ext cx="7031689"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dirty="0">
                <a:solidFill>
                  <a:srgbClr val="FFFFFF"/>
                </a:solidFill>
                <a:latin typeface="Calibri"/>
              </a:rPr>
              <a:t>PLANTEAMIENTO DEL PROBLEMA</a:t>
            </a:r>
            <a:endParaRPr lang="es-MX" sz="3600" b="0" strike="noStrike" spc="-1" dirty="0">
              <a:latin typeface="Arial"/>
            </a:endParaRPr>
          </a:p>
        </p:txBody>
      </p:sp>
      <p:sp>
        <p:nvSpPr>
          <p:cNvPr id="145"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46"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147" name="CuadroTexto 14"/>
              <p:cNvSpPr/>
              <p:nvPr/>
            </p:nvSpPr>
            <p:spPr>
              <a:xfrm>
                <a:off x="595080" y="1659600"/>
                <a:ext cx="11249640" cy="38395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7F7F7F"/>
                  </a:buClr>
                  <a:buFont typeface="Arial"/>
                  <a:buChar char="•"/>
                </a:pPr>
                <a:r>
                  <a:rPr lang="es-ES" sz="2400" b="0" strike="noStrike" spc="-1" dirty="0">
                    <a:solidFill>
                      <a:srgbClr val="7F7F7F"/>
                    </a:solidFill>
                    <a:latin typeface="Calibri" panose="020F0502020204030204" pitchFamily="34" charset="0"/>
                    <a:cs typeface="Calibri" panose="020F0502020204030204" pitchFamily="34" charset="0"/>
                  </a:rPr>
                  <a:t>Clasificar un conjunto de datos etiquetado en el cual hay dos clases</a:t>
                </a:r>
                <a:endParaRPr lang="es-MX" sz="2400" b="0" strike="noStrike" spc="-1" dirty="0">
                  <a:latin typeface="Calibri" panose="020F0502020204030204" pitchFamily="34" charset="0"/>
                  <a:cs typeface="Calibri" panose="020F0502020204030204" pitchFamily="34" charset="0"/>
                </a:endParaRPr>
              </a:p>
              <a:p>
                <a:pPr>
                  <a:lnSpc>
                    <a:spcPct val="100000"/>
                  </a:lnSpc>
                </a:pPr>
                <a:endParaRPr lang="es-MX" sz="2400" b="0" strike="noStrike" spc="-1" dirty="0">
                  <a:latin typeface="Calibri" panose="020F0502020204030204" pitchFamily="34" charset="0"/>
                  <a:cs typeface="Calibri" panose="020F0502020204030204" pitchFamily="34" charset="0"/>
                </a:endParaRPr>
              </a:p>
              <a:p>
                <a:pPr marL="343080" indent="-343080">
                  <a:lnSpc>
                    <a:spcPct val="100000"/>
                  </a:lnSpc>
                  <a:buClr>
                    <a:srgbClr val="7F7F7F"/>
                  </a:buClr>
                  <a:buFont typeface="Arial"/>
                  <a:buChar char="•"/>
                </a:pPr>
                <a:r>
                  <a:rPr lang="es-ES" sz="2400" b="0" strike="noStrike" spc="-1" dirty="0">
                    <a:solidFill>
                      <a:srgbClr val="7F7F7F"/>
                    </a:solidFill>
                    <a:latin typeface="Calibri" panose="020F0502020204030204" pitchFamily="34" charset="0"/>
                    <a:cs typeface="Calibri" panose="020F0502020204030204" pitchFamily="34" charset="0"/>
                  </a:rPr>
                  <a:t>Encontrar una frontera de decisión lineal </a:t>
                </a:r>
                <a:endParaRPr lang="es-MX" sz="2400" b="0" strike="noStrike" spc="-1" dirty="0">
                  <a:latin typeface="Calibri" panose="020F0502020204030204" pitchFamily="34" charset="0"/>
                  <a:cs typeface="Calibri" panose="020F0502020204030204" pitchFamily="34" charset="0"/>
                </a:endParaRPr>
              </a:p>
              <a:p>
                <a:pPr>
                  <a:lnSpc>
                    <a:spcPct val="100000"/>
                  </a:lnSpc>
                </a:pPr>
                <a:endParaRPr lang="es-MX" sz="2400" b="0" strike="noStrike" spc="-1" dirty="0">
                  <a:latin typeface="Calibri" panose="020F0502020204030204" pitchFamily="34" charset="0"/>
                  <a:cs typeface="Calibri" panose="020F0502020204030204" pitchFamily="34" charset="0"/>
                </a:endParaRPr>
              </a:p>
              <a:p>
                <a:pPr marL="343080" indent="-343080">
                  <a:lnSpc>
                    <a:spcPct val="100000"/>
                  </a:lnSpc>
                  <a:buClr>
                    <a:srgbClr val="7F7F7F"/>
                  </a:buClr>
                  <a:buFont typeface="Arial"/>
                  <a:buChar char="•"/>
                </a:pPr>
                <a:r>
                  <a:rPr lang="es-ES" sz="2400" b="0" strike="noStrike" spc="-1" dirty="0">
                    <a:solidFill>
                      <a:srgbClr val="7F7F7F"/>
                    </a:solidFill>
                    <a:latin typeface="Calibri" panose="020F0502020204030204" pitchFamily="34" charset="0"/>
                    <a:cs typeface="Calibri" panose="020F0502020204030204" pitchFamily="34" charset="0"/>
                  </a:rPr>
                  <a:t>Hiperplanos de la forma</a:t>
                </a:r>
                <a:r>
                  <a:rPr lang="nn-NO" sz="2400" b="0" strike="noStrike" spc="-1" dirty="0">
                    <a:solidFill>
                      <a:srgbClr val="7F7F7F"/>
                    </a:solidFill>
                    <a:latin typeface="Calibri" panose="020F0502020204030204" pitchFamily="34" charset="0"/>
                    <a:cs typeface="Calibri" panose="020F0502020204030204" pitchFamily="34" charset="0"/>
                  </a:rPr>
                  <a:t> </a:t>
                </a:r>
                <a14:m>
                  <m:oMath xmlns:m="http://schemas.openxmlformats.org/officeDocument/2006/math">
                    <m:sSub>
                      <m:sSubPr>
                        <m:ctrlPr>
                          <a:rPr lang="es-MX" sz="2400" i="1" spc="-1">
                            <a:solidFill>
                              <a:srgbClr val="7F7F7F"/>
                            </a:solidFill>
                            <a:latin typeface="Cambria Math" panose="02040503050406030204" pitchFamily="18" charset="0"/>
                            <a:cs typeface="Calibri" panose="020F0502020204030204" pitchFamily="34" charset="0"/>
                          </a:rPr>
                        </m:ctrlPr>
                      </m:sSubPr>
                      <m:e>
                        <m:r>
                          <a:rPr lang="es-MX" sz="2400" b="0" i="0" spc="-1" smtClean="0">
                            <a:solidFill>
                              <a:srgbClr val="7F7F7F"/>
                            </a:solidFill>
                            <a:latin typeface="Cambria Math" panose="02040503050406030204" pitchFamily="18" charset="0"/>
                            <a:cs typeface="Calibri" panose="020F0502020204030204" pitchFamily="34" charset="0"/>
                          </a:rPr>
                          <m:t>(</m:t>
                        </m:r>
                        <m:r>
                          <a:rPr lang="es-MX" sz="2400" spc="-1">
                            <a:solidFill>
                              <a:srgbClr val="7F7F7F"/>
                            </a:solidFill>
                            <a:latin typeface="Cambria Math" panose="02040503050406030204" pitchFamily="18" charset="0"/>
                            <a:cs typeface="Calibri" panose="020F0502020204030204" pitchFamily="34" charset="0"/>
                          </a:rPr>
                          <m:t>𝜃</m:t>
                        </m:r>
                      </m:e>
                      <m:sub>
                        <m:r>
                          <a:rPr lang="es-MX" sz="2400" spc="-1">
                            <a:solidFill>
                              <a:srgbClr val="7F7F7F"/>
                            </a:solidFill>
                            <a:latin typeface="Cambria Math" panose="02040503050406030204" pitchFamily="18" charset="0"/>
                            <a:cs typeface="Calibri" panose="020F0502020204030204" pitchFamily="34" charset="0"/>
                          </a:rPr>
                          <m:t>0</m:t>
                        </m:r>
                      </m:sub>
                    </m:sSub>
                    <m:r>
                      <a:rPr lang="es-MX" sz="2400" spc="-1">
                        <a:solidFill>
                          <a:srgbClr val="7F7F7F"/>
                        </a:solidFill>
                        <a:latin typeface="Cambria Math" panose="02040503050406030204" pitchFamily="18" charset="0"/>
                        <a:cs typeface="Calibri" panose="020F0502020204030204" pitchFamily="34" charset="0"/>
                      </a:rPr>
                      <m:t>+</m:t>
                    </m:r>
                    <m:sSub>
                      <m:sSubPr>
                        <m:ctrlPr>
                          <a:rPr lang="es-MX" sz="2400" i="1" spc="-1">
                            <a:solidFill>
                              <a:srgbClr val="7F7F7F"/>
                            </a:solidFill>
                            <a:latin typeface="Cambria Math" panose="02040503050406030204" pitchFamily="18" charset="0"/>
                            <a:cs typeface="Calibri" panose="020F0502020204030204" pitchFamily="34" charset="0"/>
                          </a:rPr>
                        </m:ctrlPr>
                      </m:sSubPr>
                      <m:e>
                        <m:r>
                          <a:rPr lang="es-MX" sz="2400" spc="-1">
                            <a:solidFill>
                              <a:srgbClr val="7F7F7F"/>
                            </a:solidFill>
                            <a:latin typeface="Cambria Math" panose="02040503050406030204" pitchFamily="18" charset="0"/>
                            <a:cs typeface="Calibri" panose="020F0502020204030204" pitchFamily="34" charset="0"/>
                          </a:rPr>
                          <m:t>𝜃</m:t>
                        </m:r>
                      </m:e>
                      <m:sub>
                        <m:r>
                          <a:rPr lang="es-MX" sz="2400" spc="-1">
                            <a:solidFill>
                              <a:srgbClr val="7F7F7F"/>
                            </a:solidFill>
                            <a:latin typeface="Cambria Math" panose="02040503050406030204" pitchFamily="18" charset="0"/>
                            <a:cs typeface="Calibri" panose="020F0502020204030204" pitchFamily="34" charset="0"/>
                          </a:rPr>
                          <m:t>1</m:t>
                        </m:r>
                      </m:sub>
                    </m:sSub>
                    <m:sSubSup>
                      <m:sSubSupPr>
                        <m:ctrlPr>
                          <a:rPr lang="es-MX" sz="2400" i="1" spc="-1">
                            <a:solidFill>
                              <a:srgbClr val="7F7F7F"/>
                            </a:solidFill>
                            <a:latin typeface="Cambria Math" panose="02040503050406030204" pitchFamily="18" charset="0"/>
                            <a:cs typeface="Calibri" panose="020F0502020204030204" pitchFamily="34" charset="0"/>
                          </a:rPr>
                        </m:ctrlPr>
                      </m:sSubSupPr>
                      <m:e>
                        <m:r>
                          <a:rPr lang="es-MX" sz="2400" spc="-1">
                            <a:solidFill>
                              <a:srgbClr val="7F7F7F"/>
                            </a:solidFill>
                            <a:latin typeface="Cambria Math" panose="02040503050406030204" pitchFamily="18" charset="0"/>
                            <a:cs typeface="Calibri" panose="020F0502020204030204" pitchFamily="34" charset="0"/>
                          </a:rPr>
                          <m:t>𝑥</m:t>
                        </m:r>
                      </m:e>
                      <m:sub>
                        <m:r>
                          <a:rPr lang="es-MX" sz="2400" spc="-1">
                            <a:solidFill>
                              <a:srgbClr val="7F7F7F"/>
                            </a:solidFill>
                            <a:latin typeface="Cambria Math" panose="02040503050406030204" pitchFamily="18" charset="0"/>
                            <a:cs typeface="Calibri" panose="020F0502020204030204" pitchFamily="34" charset="0"/>
                          </a:rPr>
                          <m:t>1</m:t>
                        </m:r>
                      </m:sub>
                      <m:sup>
                        <m:r>
                          <a:rPr lang="es-MX" sz="2400" spc="-1">
                            <a:solidFill>
                              <a:srgbClr val="7F7F7F"/>
                            </a:solidFill>
                            <a:latin typeface="Cambria Math" panose="02040503050406030204" pitchFamily="18" charset="0"/>
                            <a:cs typeface="Calibri" panose="020F0502020204030204" pitchFamily="34" charset="0"/>
                          </a:rPr>
                          <m:t>𝑖</m:t>
                        </m:r>
                      </m:sup>
                    </m:sSubSup>
                    <m:r>
                      <a:rPr lang="es-MX" sz="2400" spc="-1">
                        <a:solidFill>
                          <a:srgbClr val="7F7F7F"/>
                        </a:solidFill>
                        <a:latin typeface="Cambria Math" panose="02040503050406030204" pitchFamily="18" charset="0"/>
                        <a:cs typeface="Calibri" panose="020F0502020204030204" pitchFamily="34" charset="0"/>
                      </a:rPr>
                      <m:t>+</m:t>
                    </m:r>
                    <m:sSub>
                      <m:sSubPr>
                        <m:ctrlPr>
                          <a:rPr lang="es-MX" sz="2400" i="1" spc="-1">
                            <a:solidFill>
                              <a:srgbClr val="7F7F7F"/>
                            </a:solidFill>
                            <a:latin typeface="Cambria Math" panose="02040503050406030204" pitchFamily="18" charset="0"/>
                            <a:cs typeface="Calibri" panose="020F0502020204030204" pitchFamily="34" charset="0"/>
                          </a:rPr>
                        </m:ctrlPr>
                      </m:sSubPr>
                      <m:e>
                        <m:r>
                          <a:rPr lang="es-MX" sz="2400" spc="-1">
                            <a:solidFill>
                              <a:srgbClr val="7F7F7F"/>
                            </a:solidFill>
                            <a:latin typeface="Cambria Math" panose="02040503050406030204" pitchFamily="18" charset="0"/>
                            <a:cs typeface="Calibri" panose="020F0502020204030204" pitchFamily="34" charset="0"/>
                          </a:rPr>
                          <m:t>...+ </m:t>
                        </m:r>
                        <m:r>
                          <a:rPr lang="es-MX" sz="2400" spc="-1">
                            <a:solidFill>
                              <a:srgbClr val="7F7F7F"/>
                            </a:solidFill>
                            <a:latin typeface="Cambria Math" panose="02040503050406030204" pitchFamily="18" charset="0"/>
                            <a:cs typeface="Calibri" panose="020F0502020204030204" pitchFamily="34" charset="0"/>
                          </a:rPr>
                          <m:t>𝜃</m:t>
                        </m:r>
                      </m:e>
                      <m:sub>
                        <m:r>
                          <a:rPr lang="es-MX" sz="2400" spc="-1">
                            <a:solidFill>
                              <a:srgbClr val="7F7F7F"/>
                            </a:solidFill>
                            <a:latin typeface="Cambria Math" panose="02040503050406030204" pitchFamily="18" charset="0"/>
                            <a:cs typeface="Calibri" panose="020F0502020204030204" pitchFamily="34" charset="0"/>
                          </a:rPr>
                          <m:t>𝑝</m:t>
                        </m:r>
                      </m:sub>
                    </m:sSub>
                    <m:sSubSup>
                      <m:sSubSupPr>
                        <m:ctrlPr>
                          <a:rPr lang="es-MX" sz="2400" i="1" spc="-1">
                            <a:solidFill>
                              <a:srgbClr val="7F7F7F"/>
                            </a:solidFill>
                            <a:latin typeface="Cambria Math" panose="02040503050406030204" pitchFamily="18" charset="0"/>
                            <a:cs typeface="Calibri" panose="020F0502020204030204" pitchFamily="34" charset="0"/>
                          </a:rPr>
                        </m:ctrlPr>
                      </m:sSubSupPr>
                      <m:e>
                        <m:r>
                          <a:rPr lang="es-MX" sz="2400" spc="-1">
                            <a:solidFill>
                              <a:srgbClr val="7F7F7F"/>
                            </a:solidFill>
                            <a:latin typeface="Cambria Math" panose="02040503050406030204" pitchFamily="18" charset="0"/>
                            <a:cs typeface="Calibri" panose="020F0502020204030204" pitchFamily="34" charset="0"/>
                          </a:rPr>
                          <m:t>𝑥</m:t>
                        </m:r>
                      </m:e>
                      <m:sub>
                        <m:r>
                          <a:rPr lang="es-MX" sz="2400" spc="-1">
                            <a:solidFill>
                              <a:srgbClr val="7F7F7F"/>
                            </a:solidFill>
                            <a:latin typeface="Cambria Math" panose="02040503050406030204" pitchFamily="18" charset="0"/>
                            <a:cs typeface="Calibri" panose="020F0502020204030204" pitchFamily="34" charset="0"/>
                          </a:rPr>
                          <m:t>𝑝</m:t>
                        </m:r>
                      </m:sub>
                      <m:sup>
                        <m:r>
                          <a:rPr lang="es-MX" sz="2400" spc="-1">
                            <a:solidFill>
                              <a:srgbClr val="7F7F7F"/>
                            </a:solidFill>
                            <a:latin typeface="Cambria Math" panose="02040503050406030204" pitchFamily="18" charset="0"/>
                            <a:cs typeface="Calibri" panose="020F0502020204030204" pitchFamily="34" charset="0"/>
                          </a:rPr>
                          <m:t>𝑖</m:t>
                        </m:r>
                      </m:sup>
                    </m:sSubSup>
                  </m:oMath>
                </a14:m>
                <a:r>
                  <a:rPr lang="es-MX" sz="2400" spc="-1" dirty="0">
                    <a:solidFill>
                      <a:srgbClr val="7F7F7F"/>
                    </a:solidFill>
                    <a:latin typeface="Calibri" panose="020F0502020204030204" pitchFamily="34" charset="0"/>
                    <a:cs typeface="Calibri" panose="020F0502020204030204" pitchFamily="34" charset="0"/>
                  </a:rPr>
                  <a:t>) </a:t>
                </a:r>
              </a:p>
              <a:p>
                <a:pPr>
                  <a:lnSpc>
                    <a:spcPct val="100000"/>
                  </a:lnSpc>
                </a:pPr>
                <a:endParaRPr lang="es-MX" sz="2400" b="0" strike="noStrike" spc="-1" dirty="0">
                  <a:latin typeface="Calibri" panose="020F0502020204030204" pitchFamily="34" charset="0"/>
                  <a:cs typeface="Calibri" panose="020F0502020204030204" pitchFamily="34" charset="0"/>
                </a:endParaRPr>
              </a:p>
              <a:p>
                <a:pPr marL="343080" indent="-343080">
                  <a:lnSpc>
                    <a:spcPct val="100000"/>
                  </a:lnSpc>
                  <a:buClr>
                    <a:srgbClr val="7F7F7F"/>
                  </a:buClr>
                  <a:buFont typeface="Arial"/>
                  <a:buChar char="•"/>
                </a:pPr>
                <a:r>
                  <a:rPr lang="es-ES" sz="2400" b="0" strike="noStrike" spc="-1" dirty="0">
                    <a:solidFill>
                      <a:srgbClr val="7F7F7F"/>
                    </a:solidFill>
                    <a:latin typeface="Calibri" panose="020F0502020204030204" pitchFamily="34" charset="0"/>
                    <a:cs typeface="Calibri" panose="020F0502020204030204" pitchFamily="34" charset="0"/>
                  </a:rPr>
                  <a:t>Semiplano que particiona el espacio en dos semiplanos</a:t>
                </a:r>
                <a:endParaRPr lang="es-MX" sz="2400" b="0" strike="noStrike" spc="-1" dirty="0">
                  <a:latin typeface="Calibri" panose="020F0502020204030204" pitchFamily="34" charset="0"/>
                  <a:cs typeface="Calibri" panose="020F0502020204030204" pitchFamily="34" charset="0"/>
                </a:endParaRPr>
              </a:p>
              <a:p>
                <a:pPr>
                  <a:lnSpc>
                    <a:spcPct val="100000"/>
                  </a:lnSpc>
                </a:pPr>
                <a:endParaRPr lang="es-MX" sz="2400" b="0" strike="noStrike" spc="-1" dirty="0">
                  <a:latin typeface="Calibri" panose="020F0502020204030204" pitchFamily="34" charset="0"/>
                  <a:cs typeface="Calibri" panose="020F0502020204030204" pitchFamily="34" charset="0"/>
                </a:endParaRPr>
              </a:p>
              <a:p>
                <a:pPr marL="343080" indent="-343080">
                  <a:lnSpc>
                    <a:spcPct val="100000"/>
                  </a:lnSpc>
                  <a:buClr>
                    <a:srgbClr val="7F7F7F"/>
                  </a:buClr>
                  <a:buFont typeface="Arial"/>
                  <a:buChar char="•"/>
                </a:pPr>
                <a:r>
                  <a:rPr lang="es-ES" sz="2400" b="0" strike="noStrike" spc="-1" dirty="0">
                    <a:solidFill>
                      <a:srgbClr val="7F7F7F"/>
                    </a:solidFill>
                    <a:latin typeface="Calibri" panose="020F0502020204030204" pitchFamily="34" charset="0"/>
                    <a:cs typeface="Calibri" panose="020F0502020204030204" pitchFamily="34" charset="0"/>
                  </a:rPr>
                  <a:t>Desarrollo de un algoritmo evolutivo</a:t>
                </a:r>
                <a:endParaRPr lang="es-MX" sz="2400" b="0" strike="noStrike" spc="-1" dirty="0">
                  <a:latin typeface="Calibri" panose="020F0502020204030204" pitchFamily="34" charset="0"/>
                  <a:cs typeface="Calibri" panose="020F0502020204030204" pitchFamily="34" charset="0"/>
                </a:endParaRPr>
              </a:p>
              <a:p>
                <a:pPr>
                  <a:lnSpc>
                    <a:spcPct val="100000"/>
                  </a:lnSpc>
                </a:pPr>
                <a:endParaRPr lang="es-MX" sz="2400" b="0" strike="noStrike" spc="-1" dirty="0">
                  <a:latin typeface="Arial"/>
                </a:endParaRPr>
              </a:p>
            </p:txBody>
          </p:sp>
        </mc:Choice>
        <mc:Fallback xmlns="">
          <p:sp>
            <p:nvSpPr>
              <p:cNvPr id="147" name="CuadroTexto 14"/>
              <p:cNvSpPr>
                <a:spLocks noRot="1" noChangeAspect="1" noMove="1" noResize="1" noEditPoints="1" noAdjustHandles="1" noChangeArrowheads="1" noChangeShapeType="1" noTextEdit="1"/>
              </p:cNvSpPr>
              <p:nvPr/>
            </p:nvSpPr>
            <p:spPr>
              <a:xfrm>
                <a:off x="595080" y="1659600"/>
                <a:ext cx="11249640" cy="3839597"/>
              </a:xfrm>
              <a:prstGeom prst="rect">
                <a:avLst/>
              </a:prstGeom>
              <a:blipFill>
                <a:blip r:embed="rId3"/>
                <a:stretch>
                  <a:fillRect l="-759" t="-1270"/>
                </a:stretch>
              </a:blipFill>
              <a:ln w="0">
                <a:noFill/>
              </a:ln>
            </p:spPr>
            <p:txBody>
              <a:bodyPr/>
              <a:lstStyle/>
              <a:p>
                <a:r>
                  <a:rPr lang="en-US">
                    <a:noFill/>
                  </a:rPr>
                  <a:t> </a:t>
                </a:r>
              </a:p>
            </p:txBody>
          </p:sp>
        </mc:Fallback>
      </mc:AlternateContent>
      <p:sp>
        <p:nvSpPr>
          <p:cNvPr id="148" name="CuadroTexto 6"/>
          <p:cNvSpPr/>
          <p:nvPr/>
        </p:nvSpPr>
        <p:spPr>
          <a:xfrm>
            <a:off x="11438075"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FCC57FA7-A357-4F7B-9C91-700C1F2B33D8}" type="slidenum">
              <a:rPr lang="es-MX" sz="1800" b="0" strike="noStrike" spc="-1">
                <a:solidFill>
                  <a:srgbClr val="FFFFFF"/>
                </a:solidFill>
                <a:latin typeface="Calibri"/>
              </a:rPr>
              <a:t>6</a:t>
            </a:fld>
            <a:endParaRPr lang="es-MX" sz="1800" b="0" strike="noStrike" spc="-1">
              <a:latin typeface="Arial"/>
            </a:endParaRPr>
          </a:p>
        </p:txBody>
      </p:sp>
      <p:pic>
        <p:nvPicPr>
          <p:cNvPr id="9"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4"/>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5"/>
          <p:cNvPicPr/>
          <p:nvPr/>
        </p:nvPicPr>
        <p:blipFill>
          <a:blip r:embed="rId2"/>
          <a:stretch/>
        </p:blipFill>
        <p:spPr>
          <a:xfrm>
            <a:off x="0" y="403200"/>
            <a:ext cx="12191760" cy="657720"/>
          </a:xfrm>
          <a:prstGeom prst="rect">
            <a:avLst/>
          </a:prstGeom>
          <a:ln w="0">
            <a:noFill/>
          </a:ln>
        </p:spPr>
      </p:pic>
      <p:sp>
        <p:nvSpPr>
          <p:cNvPr id="150" name="Título 1"/>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REPRESENTACIÓN DEL INDIVIDUO</a:t>
            </a:r>
            <a:endParaRPr lang="es-MX" sz="3600" b="0" strike="noStrike" spc="-1">
              <a:latin typeface="Arial"/>
            </a:endParaRPr>
          </a:p>
        </p:txBody>
      </p:sp>
      <p:sp>
        <p:nvSpPr>
          <p:cNvPr id="151"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52"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53" name="CuadroTexto 10"/>
          <p:cNvSpPr/>
          <p:nvPr/>
        </p:nvSpPr>
        <p:spPr>
          <a:xfrm>
            <a:off x="11438075"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F371A1AB-C2F4-461F-8FD8-B2DB4C8C1FBA}" type="slidenum">
              <a:rPr lang="es-MX" sz="1800" b="0" strike="noStrike" spc="-1">
                <a:solidFill>
                  <a:srgbClr val="FFFFFF"/>
                </a:solidFill>
                <a:latin typeface="Calibri"/>
              </a:rPr>
              <a:t>7</a:t>
            </a:fld>
            <a:endParaRPr lang="es-MX" sz="1800" b="0" strike="noStrike" spc="-1">
              <a:latin typeface="Arial"/>
            </a:endParaRPr>
          </a:p>
        </p:txBody>
      </p:sp>
      <mc:AlternateContent xmlns:mc="http://schemas.openxmlformats.org/markup-compatibility/2006" xmlns:a14="http://schemas.microsoft.com/office/drawing/2010/main">
        <mc:Choice Requires="a14">
          <p:sp>
            <p:nvSpPr>
              <p:cNvPr id="7" name="CuadroTexto 14"/>
              <p:cNvSpPr/>
              <p:nvPr/>
            </p:nvSpPr>
            <p:spPr>
              <a:xfrm>
                <a:off x="595080" y="1659600"/>
                <a:ext cx="11249640" cy="265100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7F7F7F"/>
                  </a:buClr>
                  <a:buFont typeface="Arial"/>
                  <a:buChar char="•"/>
                </a:pPr>
                <a:r>
                  <a:rPr lang="es-ES" sz="2400" spc="-1" dirty="0">
                    <a:solidFill>
                      <a:srgbClr val="7F7F7F"/>
                    </a:solidFill>
                    <a:latin typeface="Calibri"/>
                  </a:rPr>
                  <a:t>Cada gene contiene 16 bits</a:t>
                </a:r>
              </a:p>
              <a:p>
                <a:pPr marL="343080" indent="-343080">
                  <a:lnSpc>
                    <a:spcPct val="100000"/>
                  </a:lnSpc>
                  <a:buClr>
                    <a:srgbClr val="7F7F7F"/>
                  </a:buClr>
                  <a:buFont typeface="Arial"/>
                  <a:buChar char="•"/>
                </a:pPr>
                <a:endParaRPr lang="es-ES" sz="2400" spc="-1" dirty="0">
                  <a:solidFill>
                    <a:srgbClr val="7F7F7F"/>
                  </a:solidFill>
                  <a:latin typeface="Calibri"/>
                </a:endParaRPr>
              </a:p>
              <a:p>
                <a:pPr marL="343080" indent="-343080">
                  <a:lnSpc>
                    <a:spcPct val="100000"/>
                  </a:lnSpc>
                  <a:buClr>
                    <a:srgbClr val="7F7F7F"/>
                  </a:buClr>
                  <a:buFont typeface="Arial"/>
                  <a:buChar char="•"/>
                </a:pPr>
                <a:r>
                  <a:rPr lang="es-ES" sz="2400" b="0" strike="noStrike" spc="-1" dirty="0">
                    <a:solidFill>
                      <a:srgbClr val="7F7F7F"/>
                    </a:solidFill>
                    <a:latin typeface="Calibri"/>
                  </a:rPr>
                  <a:t>El bit más significativo es el signo</a:t>
                </a:r>
              </a:p>
              <a:p>
                <a:pPr marL="342900" indent="-342900">
                  <a:buClr>
                    <a:srgbClr val="7F7F7F"/>
                  </a:buClr>
                  <a:buFont typeface="Arial" panose="020B0604020202020204" pitchFamily="34" charset="0"/>
                  <a:buChar char="•"/>
                </a:pPr>
                <a:r>
                  <a:rPr lang="es-MX" sz="2400" spc="-1" dirty="0">
                    <a:solidFill>
                      <a:srgbClr val="7F7F7F"/>
                    </a:solidFill>
                    <a:latin typeface="Calibri"/>
                  </a:rPr>
                  <a:t>Cada </a:t>
                </a:r>
                <a14:m>
                  <m:oMath xmlns:m="http://schemas.openxmlformats.org/officeDocument/2006/math">
                    <m:sSub>
                      <m:sSubPr>
                        <m:ctrlPr>
                          <a:rPr lang="es-MX" sz="2400" i="1" spc="-1">
                            <a:solidFill>
                              <a:srgbClr val="7F7F7F"/>
                            </a:solidFill>
                            <a:latin typeface="Cambria Math" panose="02040503050406030204" pitchFamily="18" charset="0"/>
                          </a:rPr>
                        </m:ctrlPr>
                      </m:sSubPr>
                      <m:e>
                        <m:r>
                          <m:rPr>
                            <m:sty m:val="p"/>
                          </m:rPr>
                          <a:rPr lang="es-MX" sz="2400" spc="-1">
                            <a:solidFill>
                              <a:srgbClr val="7F7F7F"/>
                            </a:solidFill>
                            <a:latin typeface="Cambria Math" panose="02040503050406030204" pitchFamily="18" charset="0"/>
                          </a:rPr>
                          <m:t>i</m:t>
                        </m:r>
                      </m:e>
                      <m:sub>
                        <m:r>
                          <a:rPr lang="es-MX" sz="2400" spc="-1">
                            <a:solidFill>
                              <a:srgbClr val="7F7F7F"/>
                            </a:solidFill>
                            <a:latin typeface="Cambria Math" panose="02040503050406030204" pitchFamily="18" charset="0"/>
                          </a:rPr>
                          <m:t>𝑘</m:t>
                        </m:r>
                      </m:sub>
                    </m:sSub>
                  </m:oMath>
                </a14:m>
                <a:r>
                  <a:rPr lang="es-MX" sz="2400" spc="-1" dirty="0">
                    <a:solidFill>
                      <a:srgbClr val="7F7F7F"/>
                    </a:solidFill>
                    <a:latin typeface="Calibri"/>
                  </a:rPr>
                  <a:t> se representa como </a:t>
                </a:r>
                <a14:m>
                  <m:oMath xmlns:m="http://schemas.openxmlformats.org/officeDocument/2006/math">
                    <m:sSub>
                      <m:sSubPr>
                        <m:ctrlPr>
                          <a:rPr lang="es-MX" sz="2400" i="1" spc="-1">
                            <a:solidFill>
                              <a:srgbClr val="7F7F7F"/>
                            </a:solidFill>
                            <a:latin typeface="Cambria Math" panose="02040503050406030204" pitchFamily="18" charset="0"/>
                          </a:rPr>
                        </m:ctrlPr>
                      </m:sSubPr>
                      <m:e>
                        <m:r>
                          <m:rPr>
                            <m:sty m:val="p"/>
                          </m:rPr>
                          <a:rPr lang="es-MX" sz="2400" spc="-1">
                            <a:solidFill>
                              <a:srgbClr val="7F7F7F"/>
                            </a:solidFill>
                            <a:latin typeface="Cambria Math" panose="02040503050406030204" pitchFamily="18" charset="0"/>
                          </a:rPr>
                          <m:t>Θ</m:t>
                        </m:r>
                      </m:e>
                      <m:sub>
                        <m:r>
                          <a:rPr lang="es-MX" sz="2400" spc="-1">
                            <a:solidFill>
                              <a:srgbClr val="7F7F7F"/>
                            </a:solidFill>
                            <a:latin typeface="Cambria Math" panose="02040503050406030204" pitchFamily="18" charset="0"/>
                          </a:rPr>
                          <m:t>𝑘</m:t>
                        </m:r>
                      </m:sub>
                    </m:sSub>
                    <m:r>
                      <a:rPr lang="es-MX" sz="2400" spc="-1">
                        <a:solidFill>
                          <a:srgbClr val="7F7F7F"/>
                        </a:solidFill>
                        <a:latin typeface="Cambria Math" panose="02040503050406030204" pitchFamily="18" charset="0"/>
                      </a:rPr>
                      <m:t>=</m:t>
                    </m:r>
                    <m:d>
                      <m:dPr>
                        <m:ctrlPr>
                          <a:rPr lang="es-MX" sz="2400" i="1" spc="-1">
                            <a:solidFill>
                              <a:srgbClr val="7F7F7F"/>
                            </a:solidFill>
                            <a:latin typeface="Cambria Math" panose="02040503050406030204" pitchFamily="18" charset="0"/>
                          </a:rPr>
                        </m:ctrlPr>
                      </m:dPr>
                      <m:e>
                        <m:m>
                          <m:mPr>
                            <m:mcs>
                              <m:mc>
                                <m:mcPr>
                                  <m:count m:val="1"/>
                                  <m:mcJc m:val="center"/>
                                </m:mcPr>
                              </m:mc>
                            </m:mcs>
                            <m:ctrlPr>
                              <a:rPr lang="es-MX" sz="2400" i="1" spc="-1">
                                <a:solidFill>
                                  <a:srgbClr val="7F7F7F"/>
                                </a:solidFill>
                                <a:latin typeface="Cambria Math" panose="02040503050406030204" pitchFamily="18" charset="0"/>
                              </a:rPr>
                            </m:ctrlPr>
                          </m:mPr>
                          <m:mr>
                            <m:e>
                              <m:sSub>
                                <m:sSubPr>
                                  <m:ctrlPr>
                                    <a:rPr lang="es-MX" sz="2400" i="1" spc="-1">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𝜃</m:t>
                                  </m:r>
                                </m:e>
                                <m:sub>
                                  <m:r>
                                    <a:rPr lang="es-MX" sz="2400" spc="-1">
                                      <a:solidFill>
                                        <a:srgbClr val="7F7F7F"/>
                                      </a:solidFill>
                                      <a:latin typeface="Cambria Math" panose="02040503050406030204" pitchFamily="18" charset="0"/>
                                    </a:rPr>
                                    <m:t>0</m:t>
                                  </m:r>
                                </m:sub>
                              </m:sSub>
                            </m:e>
                          </m:mr>
                          <m:mr>
                            <m:e>
                              <m:r>
                                <a:rPr lang="es-MX" sz="2400" spc="-1">
                                  <a:solidFill>
                                    <a:srgbClr val="7F7F7F"/>
                                  </a:solidFill>
                                  <a:latin typeface="Cambria Math" panose="02040503050406030204" pitchFamily="18" charset="0"/>
                                </a:rPr>
                                <m:t>⋮</m:t>
                              </m:r>
                            </m:e>
                          </m:mr>
                          <m:mr>
                            <m:e>
                              <m:sSub>
                                <m:sSubPr>
                                  <m:ctrlPr>
                                    <a:rPr lang="es-MX" sz="2400" i="1" spc="-1">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𝜃</m:t>
                                  </m:r>
                                </m:e>
                                <m:sub>
                                  <m:r>
                                    <a:rPr lang="es-MX" sz="2400" spc="-1">
                                      <a:solidFill>
                                        <a:srgbClr val="7F7F7F"/>
                                      </a:solidFill>
                                      <a:latin typeface="Cambria Math" panose="02040503050406030204" pitchFamily="18" charset="0"/>
                                    </a:rPr>
                                    <m:t>𝑝</m:t>
                                  </m:r>
                                </m:sub>
                              </m:sSub>
                            </m:e>
                          </m:mr>
                        </m:m>
                      </m:e>
                    </m:d>
                    <m:r>
                      <a:rPr lang="es-MX" sz="2400" spc="-1">
                        <a:solidFill>
                          <a:srgbClr val="7F7F7F"/>
                        </a:solidFill>
                        <a:latin typeface="Cambria Math" panose="02040503050406030204" pitchFamily="18" charset="0"/>
                      </a:rPr>
                      <m:t>,</m:t>
                    </m:r>
                  </m:oMath>
                </a14:m>
                <a:r>
                  <a:rPr lang="es-MX" sz="2400" spc="-1" dirty="0">
                    <a:solidFill>
                      <a:srgbClr val="7F7F7F"/>
                    </a:solidFill>
                    <a:latin typeface="Calibri"/>
                  </a:rPr>
                  <a:t> </a:t>
                </a:r>
                <a14:m>
                  <m:oMath xmlns:m="http://schemas.openxmlformats.org/officeDocument/2006/math">
                    <m:sSub>
                      <m:sSubPr>
                        <m:ctrlPr>
                          <a:rPr lang="es-MX" sz="2400" i="1" spc="-1">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𝜃</m:t>
                        </m:r>
                      </m:e>
                      <m:sub>
                        <m:r>
                          <a:rPr lang="es-MX" sz="2400" spc="-1">
                            <a:solidFill>
                              <a:srgbClr val="7F7F7F"/>
                            </a:solidFill>
                            <a:latin typeface="Cambria Math" panose="02040503050406030204" pitchFamily="18" charset="0"/>
                          </a:rPr>
                          <m:t>𝑟</m:t>
                        </m:r>
                      </m:sub>
                    </m:sSub>
                    <m:r>
                      <a:rPr lang="es-MX" sz="2400" spc="-1">
                        <a:solidFill>
                          <a:srgbClr val="7F7F7F"/>
                        </a:solidFill>
                        <a:latin typeface="Cambria Math" panose="02040503050406030204" pitchFamily="18" charset="0"/>
                      </a:rPr>
                      <m:t> ∈</m:t>
                    </m:r>
                    <m:r>
                      <a:rPr lang="es-MX" sz="2400" spc="-1">
                        <a:solidFill>
                          <a:srgbClr val="7F7F7F"/>
                        </a:solidFill>
                        <a:latin typeface="Cambria Math" panose="02040503050406030204" pitchFamily="18" charset="0"/>
                      </a:rPr>
                      <m:t>ℛ</m:t>
                    </m:r>
                  </m:oMath>
                </a14:m>
                <a:endParaRPr lang="es-MX" sz="2400" spc="-1" dirty="0">
                  <a:solidFill>
                    <a:srgbClr val="7F7F7F"/>
                  </a:solidFill>
                  <a:latin typeface="Calibri"/>
                </a:endParaRPr>
              </a:p>
              <a:p>
                <a:pPr marL="342900" indent="-342900">
                  <a:buClr>
                    <a:srgbClr val="7F7F7F"/>
                  </a:buClr>
                  <a:buFont typeface="Arial" panose="020B0604020202020204" pitchFamily="34" charset="0"/>
                  <a:buChar char="•"/>
                </a:pPr>
                <a:r>
                  <a:rPr lang="es-MX" sz="2400" spc="-1" dirty="0">
                    <a:solidFill>
                      <a:srgbClr val="7F7F7F"/>
                    </a:solidFill>
                    <a:latin typeface="Calibri"/>
                  </a:rPr>
                  <a:t>Cada gen es decodificado como </a:t>
                </a:r>
                <a14:m>
                  <m:oMath xmlns:m="http://schemas.openxmlformats.org/officeDocument/2006/math">
                    <m:sSub>
                      <m:sSubPr>
                        <m:ctrlPr>
                          <a:rPr lang="es-MX" sz="2400" i="1" spc="-1" smtClean="0">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𝑥</m:t>
                        </m:r>
                      </m:e>
                      <m:sub>
                        <m:r>
                          <a:rPr lang="es-MX" sz="2400" spc="-1">
                            <a:solidFill>
                              <a:srgbClr val="7F7F7F"/>
                            </a:solidFill>
                            <a:latin typeface="Cambria Math" panose="02040503050406030204" pitchFamily="18" charset="0"/>
                          </a:rPr>
                          <m:t>𝑖</m:t>
                        </m:r>
                      </m:sub>
                    </m:sSub>
                    <m:r>
                      <a:rPr lang="es-MX" sz="2400" spc="-1">
                        <a:solidFill>
                          <a:srgbClr val="7F7F7F"/>
                        </a:solidFill>
                        <a:latin typeface="Cambria Math" panose="02040503050406030204" pitchFamily="18" charset="0"/>
                      </a:rPr>
                      <m:t>=</m:t>
                    </m:r>
                    <m:r>
                      <a:rPr lang="es-MX" sz="2400" spc="-1">
                        <a:solidFill>
                          <a:srgbClr val="7F7F7F"/>
                        </a:solidFill>
                        <a:latin typeface="Cambria Math" panose="02040503050406030204" pitchFamily="18" charset="0"/>
                      </a:rPr>
                      <m:t>𝑐</m:t>
                    </m:r>
                    <m:r>
                      <a:rPr lang="es-MX" sz="2400" spc="-1">
                        <a:solidFill>
                          <a:srgbClr val="7F7F7F"/>
                        </a:solidFill>
                        <a:latin typeface="Cambria Math" panose="02040503050406030204" pitchFamily="18" charset="0"/>
                      </a:rPr>
                      <m:t>+ </m:t>
                    </m:r>
                    <m:sSub>
                      <m:sSubPr>
                        <m:ctrlPr>
                          <a:rPr lang="es-MX" sz="2400" i="1" spc="-1">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m:t>
                        </m:r>
                      </m:e>
                      <m:sub>
                        <m:r>
                          <a:rPr lang="es-MX" sz="2400" spc="-1">
                            <a:solidFill>
                              <a:srgbClr val="7F7F7F"/>
                            </a:solidFill>
                            <a:latin typeface="Cambria Math" panose="02040503050406030204" pitchFamily="18" charset="0"/>
                          </a:rPr>
                          <m:t>𝑖</m:t>
                        </m:r>
                      </m:sub>
                    </m:sSub>
                  </m:oMath>
                </a14:m>
                <a:r>
                  <a:rPr lang="es-MX" sz="2400" spc="-1" dirty="0">
                    <a:solidFill>
                      <a:srgbClr val="7F7F7F"/>
                    </a:solidFill>
                    <a:latin typeface="Calibri"/>
                  </a:rPr>
                  <a:t>X  </a:t>
                </a:r>
              </a:p>
            </p:txBody>
          </p:sp>
        </mc:Choice>
        <mc:Fallback xmlns="">
          <p:sp>
            <p:nvSpPr>
              <p:cNvPr id="7" name="CuadroTexto 14"/>
              <p:cNvSpPr>
                <a:spLocks noRot="1" noChangeAspect="1" noMove="1" noResize="1" noEditPoints="1" noAdjustHandles="1" noChangeArrowheads="1" noChangeShapeType="1" noTextEdit="1"/>
              </p:cNvSpPr>
              <p:nvPr/>
            </p:nvSpPr>
            <p:spPr>
              <a:xfrm>
                <a:off x="595080" y="1659600"/>
                <a:ext cx="11249640" cy="2651003"/>
              </a:xfrm>
              <a:prstGeom prst="rect">
                <a:avLst/>
              </a:prstGeom>
              <a:blipFill>
                <a:blip r:embed="rId3"/>
                <a:stretch>
                  <a:fillRect l="-759" t="-1839" b="-8276"/>
                </a:stretch>
              </a:blipFill>
              <a:ln w="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7210135" y="4091329"/>
                <a:ext cx="1809173" cy="246221"/>
              </a:xfrm>
              <a:prstGeom prst="rect">
                <a:avLst/>
              </a:prstGeom>
            </p:spPr>
            <p:txBody>
              <a:bodyPr wrap="square">
                <a:spAutoFit/>
              </a:bodyPr>
              <a:lstStyle/>
              <a:p>
                <a:pPr indent="144145" algn="just" hangingPunct="0">
                  <a:lnSpc>
                    <a:spcPts val="1200"/>
                  </a:lnSpc>
                  <a:spcAft>
                    <a:spcPts val="0"/>
                  </a:spcAft>
                </a:pPr>
                <a14:m>
                  <m:oMath xmlns:m="http://schemas.openxmlformats.org/officeDocument/2006/math">
                    <m:sSub>
                      <m:sSubPr>
                        <m:ctrlPr>
                          <a:rPr lang="es-MX" sz="2400" i="1" spc="-1">
                            <a:solidFill>
                              <a:srgbClr val="7F7F7F"/>
                            </a:solidFill>
                            <a:latin typeface="Cambria Math" panose="02040503050406030204" pitchFamily="18" charset="0"/>
                          </a:rPr>
                        </m:ctrlPr>
                      </m:sSubPr>
                      <m:e>
                        <m:r>
                          <a:rPr lang="es-MX" sz="2400" i="1" spc="-1">
                            <a:solidFill>
                              <a:srgbClr val="7F7F7F"/>
                            </a:solidFill>
                            <a:latin typeface="Cambria Math" panose="02040503050406030204" pitchFamily="18" charset="0"/>
                          </a:rPr>
                          <m:t>∆</m:t>
                        </m:r>
                      </m:e>
                      <m:sub>
                        <m:r>
                          <a:rPr lang="es-MX" sz="2400" i="1" spc="-1">
                            <a:solidFill>
                              <a:srgbClr val="7F7F7F"/>
                            </a:solidFill>
                            <a:latin typeface="Cambria Math" panose="02040503050406030204" pitchFamily="18" charset="0"/>
                          </a:rPr>
                          <m:t>𝑖</m:t>
                        </m:r>
                      </m:sub>
                    </m:sSub>
                  </m:oMath>
                </a14:m>
                <a:r>
                  <a:rPr lang="es-MX" sz="2400" i="1" spc="-1" dirty="0">
                    <a:solidFill>
                      <a:srgbClr val="7F7F7F"/>
                    </a:solidFill>
                    <a:latin typeface="Cambria Math" panose="02040503050406030204" pitchFamily="18" charset="0"/>
                  </a:rPr>
                  <a:t> = </a:t>
                </a:r>
                <a14:m>
                  <m:oMath xmlns:m="http://schemas.openxmlformats.org/officeDocument/2006/math">
                    <m:f>
                      <m:fPr>
                        <m:ctrlPr>
                          <a:rPr lang="es-MX" sz="2400" i="1" spc="-1">
                            <a:solidFill>
                              <a:srgbClr val="7F7F7F"/>
                            </a:solidFill>
                            <a:latin typeface="Cambria Math" panose="02040503050406030204" pitchFamily="18" charset="0"/>
                          </a:rPr>
                        </m:ctrlPr>
                      </m:fPr>
                      <m:num>
                        <m:r>
                          <a:rPr lang="es-MX" sz="2400" i="1" spc="-1">
                            <a:solidFill>
                              <a:srgbClr val="7F7F7F"/>
                            </a:solidFill>
                            <a:latin typeface="Cambria Math" panose="02040503050406030204" pitchFamily="18" charset="0"/>
                          </a:rPr>
                          <m:t>|</m:t>
                        </m:r>
                        <m:sSub>
                          <m:sSubPr>
                            <m:ctrlPr>
                              <a:rPr lang="es-MX" sz="2400" i="1" spc="-1">
                                <a:solidFill>
                                  <a:srgbClr val="7F7F7F"/>
                                </a:solidFill>
                                <a:latin typeface="Cambria Math" panose="02040503050406030204" pitchFamily="18" charset="0"/>
                              </a:rPr>
                            </m:ctrlPr>
                          </m:sSubPr>
                          <m:e>
                            <m:r>
                              <a:rPr lang="es-MX" sz="2400" i="1" spc="-1">
                                <a:solidFill>
                                  <a:srgbClr val="7F7F7F"/>
                                </a:solidFill>
                                <a:latin typeface="Cambria Math" panose="02040503050406030204" pitchFamily="18" charset="0"/>
                              </a:rPr>
                              <m:t>𝑎</m:t>
                            </m:r>
                          </m:e>
                          <m:sub>
                            <m:r>
                              <a:rPr lang="es-MX" sz="2400" i="1" spc="-1">
                                <a:solidFill>
                                  <a:srgbClr val="7F7F7F"/>
                                </a:solidFill>
                                <a:latin typeface="Cambria Math" panose="02040503050406030204" pitchFamily="18" charset="0"/>
                              </a:rPr>
                              <m:t>𝑖</m:t>
                            </m:r>
                          </m:sub>
                        </m:sSub>
                        <m:r>
                          <a:rPr lang="es-MX" sz="2400" i="1" spc="-1">
                            <a:solidFill>
                              <a:srgbClr val="7F7F7F"/>
                            </a:solidFill>
                            <a:latin typeface="Cambria Math" panose="02040503050406030204" pitchFamily="18" charset="0"/>
                          </a:rPr>
                          <m:t>− </m:t>
                        </m:r>
                        <m:sSub>
                          <m:sSubPr>
                            <m:ctrlPr>
                              <a:rPr lang="es-MX" sz="2400" i="1" spc="-1">
                                <a:solidFill>
                                  <a:srgbClr val="7F7F7F"/>
                                </a:solidFill>
                                <a:latin typeface="Cambria Math" panose="02040503050406030204" pitchFamily="18" charset="0"/>
                              </a:rPr>
                            </m:ctrlPr>
                          </m:sSubPr>
                          <m:e>
                            <m:r>
                              <a:rPr lang="es-MX" sz="2400" i="1" spc="-1">
                                <a:solidFill>
                                  <a:srgbClr val="7F7F7F"/>
                                </a:solidFill>
                                <a:latin typeface="Cambria Math" panose="02040503050406030204" pitchFamily="18" charset="0"/>
                              </a:rPr>
                              <m:t>𝑏</m:t>
                            </m:r>
                          </m:e>
                          <m:sub>
                            <m:r>
                              <a:rPr lang="es-MX" sz="2400" i="1" spc="-1">
                                <a:solidFill>
                                  <a:srgbClr val="7F7F7F"/>
                                </a:solidFill>
                                <a:latin typeface="Cambria Math" panose="02040503050406030204" pitchFamily="18" charset="0"/>
                              </a:rPr>
                              <m:t>𝑖</m:t>
                            </m:r>
                          </m:sub>
                        </m:sSub>
                        <m:r>
                          <a:rPr lang="es-MX" sz="2400" i="1" spc="-1">
                            <a:solidFill>
                              <a:srgbClr val="7F7F7F"/>
                            </a:solidFill>
                            <a:latin typeface="Cambria Math" panose="02040503050406030204" pitchFamily="18" charset="0"/>
                          </a:rPr>
                          <m:t>|</m:t>
                        </m:r>
                      </m:num>
                      <m:den>
                        <m:sSup>
                          <m:sSupPr>
                            <m:ctrlPr>
                              <a:rPr lang="es-MX" sz="2400" i="1" spc="-1">
                                <a:solidFill>
                                  <a:srgbClr val="7F7F7F"/>
                                </a:solidFill>
                                <a:latin typeface="Cambria Math" panose="02040503050406030204" pitchFamily="18" charset="0"/>
                              </a:rPr>
                            </m:ctrlPr>
                          </m:sSupPr>
                          <m:e>
                            <m:r>
                              <a:rPr lang="es-MX" sz="2400" i="1" spc="-1">
                                <a:solidFill>
                                  <a:srgbClr val="7F7F7F"/>
                                </a:solidFill>
                                <a:latin typeface="Cambria Math" panose="02040503050406030204" pitchFamily="18" charset="0"/>
                              </a:rPr>
                              <m:t>2</m:t>
                            </m:r>
                          </m:e>
                          <m:sup>
                            <m:r>
                              <a:rPr lang="es-MX" sz="2400" i="1" spc="-1">
                                <a:solidFill>
                                  <a:srgbClr val="7F7F7F"/>
                                </a:solidFill>
                                <a:latin typeface="Cambria Math" panose="02040503050406030204" pitchFamily="18" charset="0"/>
                              </a:rPr>
                              <m:t>15</m:t>
                            </m:r>
                          </m:sup>
                        </m:sSup>
                      </m:den>
                    </m:f>
                  </m:oMath>
                </a14:m>
                <a:endParaRPr lang="es-MX" sz="2400" i="1" spc="-1" dirty="0">
                  <a:solidFill>
                    <a:srgbClr val="7F7F7F"/>
                  </a:solidFill>
                  <a:latin typeface="Cambria Math" panose="02040503050406030204" pitchFamily="18"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7210135" y="4091329"/>
                <a:ext cx="1809173" cy="246221"/>
              </a:xfrm>
              <a:prstGeom prst="rect">
                <a:avLst/>
              </a:prstGeom>
              <a:blipFill>
                <a:blip r:embed="rId5"/>
                <a:stretch>
                  <a:fillRect t="-102439" b="-56098"/>
                </a:stretch>
              </a:blipFill>
            </p:spPr>
            <p:txBody>
              <a:bodyPr/>
              <a:lstStyle/>
              <a:p>
                <a:r>
                  <a:rPr lang="es-MX">
                    <a:noFill/>
                  </a:rPr>
                  <a:t> </a:t>
                </a:r>
              </a:p>
            </p:txBody>
          </p:sp>
        </mc:Fallback>
      </mc:AlternateContent>
      <p:pic>
        <p:nvPicPr>
          <p:cNvPr id="10"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6"/>
          <a:stretch>
            <a:fillRect/>
          </a:stretch>
        </p:blipFill>
        <p:spPr>
          <a:xfrm>
            <a:off x="10675764" y="348459"/>
            <a:ext cx="653619" cy="725600"/>
          </a:xfrm>
          <a:prstGeom prst="rect">
            <a:avLst/>
          </a:prstGeom>
        </p:spPr>
      </p:pic>
    </p:spTree>
    <p:extLst>
      <p:ext uri="{BB962C8B-B14F-4D97-AF65-F5344CB8AC3E}">
        <p14:creationId xmlns:p14="http://schemas.microsoft.com/office/powerpoint/2010/main" val="348067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
          <p:cNvPicPr/>
          <p:nvPr/>
        </p:nvPicPr>
        <p:blipFill>
          <a:blip r:embed="rId2"/>
          <a:stretch/>
        </p:blipFill>
        <p:spPr>
          <a:xfrm>
            <a:off x="0" y="403200"/>
            <a:ext cx="12191760" cy="657720"/>
          </a:xfrm>
          <a:prstGeom prst="rect">
            <a:avLst/>
          </a:prstGeom>
          <a:ln w="0">
            <a:noFill/>
          </a:ln>
        </p:spPr>
      </p:pic>
      <p:sp>
        <p:nvSpPr>
          <p:cNvPr id="155" name="Título 1"/>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FUNCIÓN DE APTITUD</a:t>
            </a:r>
            <a:endParaRPr lang="es-MX" sz="3600" b="0" strike="noStrike" spc="-1">
              <a:latin typeface="Arial"/>
            </a:endParaRPr>
          </a:p>
        </p:txBody>
      </p:sp>
      <p:sp>
        <p:nvSpPr>
          <p:cNvPr id="156"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57"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58" name="CuadroTexto 10"/>
          <p:cNvSpPr/>
          <p:nvPr/>
        </p:nvSpPr>
        <p:spPr>
          <a:xfrm>
            <a:off x="11438075"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D841C4F8-51E0-49AF-8F9A-7A20000B6936}" type="slidenum">
              <a:rPr lang="es-MX" sz="1800" b="0" strike="noStrike" spc="-1">
                <a:solidFill>
                  <a:srgbClr val="FFFFFF"/>
                </a:solidFill>
                <a:latin typeface="Calibri"/>
              </a:rPr>
              <a:t>8</a:t>
            </a:fld>
            <a:endParaRPr lang="es-MX" sz="1800" b="0" strike="noStrike" spc="-1">
              <a:latin typeface="Arial"/>
            </a:endParaRPr>
          </a:p>
        </p:txBody>
      </p:sp>
      <p:sp>
        <p:nvSpPr>
          <p:cNvPr id="159" name="CuadroTexto 158"/>
          <p:cNvSpPr txBox="1"/>
          <p:nvPr/>
        </p:nvSpPr>
        <p:spPr>
          <a:xfrm>
            <a:off x="497520" y="1440000"/>
            <a:ext cx="10842480" cy="1114200"/>
          </a:xfrm>
          <a:prstGeom prst="rect">
            <a:avLst/>
          </a:prstGeom>
          <a:noFill/>
          <a:ln w="0">
            <a:noFill/>
          </a:ln>
        </p:spPr>
        <p:txBody>
          <a:bodyPr lIns="90000" tIns="45000" rIns="90000" bIns="45000" anchor="t">
            <a:noAutofit/>
          </a:bodyPr>
          <a:lstStyle/>
          <a:p>
            <a:pPr>
              <a:lnSpc>
                <a:spcPct val="100000"/>
              </a:lnSpc>
            </a:pPr>
            <a:r>
              <a:rPr lang="es-MX" sz="2400" spc="-1">
                <a:solidFill>
                  <a:srgbClr val="7F7F7F"/>
                </a:solidFill>
                <a:latin typeface="Calibri"/>
              </a:rPr>
              <a:t>Sin importar los valores de las dos clases en el conjunto de datos de entrenamiento, estas se codifican remplazado por los valores 1 y 0.</a:t>
            </a:r>
          </a:p>
          <a:p>
            <a:pPr>
              <a:lnSpc>
                <a:spcPct val="100000"/>
              </a:lnSpc>
            </a:pPr>
            <a:endParaRPr lang="es-MX" sz="1800" b="0" strike="noStrike" spc="-1">
              <a:latin typeface="Arial"/>
            </a:endParaRPr>
          </a:p>
        </p:txBody>
      </p:sp>
      <mc:AlternateContent xmlns:mc="http://schemas.openxmlformats.org/markup-compatibility/2006" xmlns:a14="http://schemas.microsoft.com/office/drawing/2010/main">
        <mc:Choice Requires="a14">
          <p:sp>
            <p:nvSpPr>
              <p:cNvPr id="2" name="Rectángulo 1"/>
              <p:cNvSpPr/>
              <p:nvPr/>
            </p:nvSpPr>
            <p:spPr>
              <a:xfrm>
                <a:off x="3705726" y="2611785"/>
                <a:ext cx="3789839" cy="8554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spc="-1">
                          <a:solidFill>
                            <a:srgbClr val="7F7F7F"/>
                          </a:solidFill>
                          <a:latin typeface="Cambria Math" panose="02040503050406030204" pitchFamily="18" charset="0"/>
                        </a:rPr>
                        <m:t>𝑓</m:t>
                      </m:r>
                      <m:r>
                        <a:rPr lang="es-MX" sz="2400" spc="-1">
                          <a:solidFill>
                            <a:srgbClr val="7F7F7F"/>
                          </a:solidFill>
                          <a:latin typeface="Cambria Math" panose="02040503050406030204" pitchFamily="18" charset="0"/>
                        </a:rPr>
                        <m:t>(</m:t>
                      </m:r>
                      <m:sSub>
                        <m:sSubPr>
                          <m:ctrlPr>
                            <a:rPr lang="es-MX" sz="2400" i="1" spc="-1">
                              <a:solidFill>
                                <a:srgbClr val="7F7F7F"/>
                              </a:solidFill>
                              <a:latin typeface="Cambria Math" panose="02040503050406030204" pitchFamily="18" charset="0"/>
                            </a:rPr>
                          </m:ctrlPr>
                        </m:sSubPr>
                        <m:e>
                          <m:r>
                            <a:rPr lang="es-MX" sz="2400" spc="-1">
                              <a:solidFill>
                                <a:srgbClr val="7F7F7F"/>
                              </a:solidFill>
                              <a:latin typeface="Cambria Math" panose="02040503050406030204" pitchFamily="18" charset="0"/>
                            </a:rPr>
                            <m:t>𝑖</m:t>
                          </m:r>
                        </m:e>
                        <m:sub>
                          <m:r>
                            <a:rPr lang="es-MX" sz="2400" spc="-1">
                              <a:solidFill>
                                <a:srgbClr val="7F7F7F"/>
                              </a:solidFill>
                              <a:latin typeface="Cambria Math" panose="02040503050406030204" pitchFamily="18" charset="0"/>
                            </a:rPr>
                            <m:t>𝑘</m:t>
                          </m:r>
                        </m:sub>
                      </m:sSub>
                      <m:r>
                        <a:rPr lang="es-MX" sz="2400" spc="-1">
                          <a:solidFill>
                            <a:srgbClr val="7F7F7F"/>
                          </a:solidFill>
                          <a:latin typeface="Cambria Math" panose="02040503050406030204" pitchFamily="18" charset="0"/>
                        </a:rPr>
                        <m:t>)=</m:t>
                      </m:r>
                      <m:nary>
                        <m:naryPr>
                          <m:chr m:val="∑"/>
                          <m:limLoc m:val="subSup"/>
                          <m:ctrlPr>
                            <a:rPr lang="es-MX" sz="2400" i="1" spc="-1">
                              <a:solidFill>
                                <a:srgbClr val="7F7F7F"/>
                              </a:solidFill>
                              <a:latin typeface="Cambria Math" panose="02040503050406030204" pitchFamily="18" charset="0"/>
                            </a:rPr>
                          </m:ctrlPr>
                        </m:naryPr>
                        <m:sub>
                          <m:r>
                            <a:rPr lang="es-MX" sz="2400" spc="-1">
                              <a:solidFill>
                                <a:srgbClr val="7F7F7F"/>
                              </a:solidFill>
                              <a:latin typeface="Cambria Math" panose="02040503050406030204" pitchFamily="18" charset="0"/>
                            </a:rPr>
                            <m:t>𝑖</m:t>
                          </m:r>
                          <m:r>
                            <a:rPr lang="es-MX" sz="2400" spc="-1">
                              <a:solidFill>
                                <a:srgbClr val="7F7F7F"/>
                              </a:solidFill>
                              <a:latin typeface="Cambria Math" panose="02040503050406030204" pitchFamily="18" charset="0"/>
                            </a:rPr>
                            <m:t>=1</m:t>
                          </m:r>
                        </m:sub>
                        <m:sup>
                          <m:r>
                            <a:rPr lang="es-MX" sz="2400" spc="-1">
                              <a:solidFill>
                                <a:srgbClr val="7F7F7F"/>
                              </a:solidFill>
                              <a:latin typeface="Cambria Math" panose="02040503050406030204" pitchFamily="18" charset="0"/>
                            </a:rPr>
                            <m:t>𝑁</m:t>
                          </m:r>
                        </m:sup>
                        <m:e>
                          <m:r>
                            <a:rPr lang="es-MX" sz="2400" spc="-1">
                              <a:solidFill>
                                <a:srgbClr val="7F7F7F"/>
                              </a:solidFill>
                              <a:latin typeface="Cambria Math" panose="02040503050406030204" pitchFamily="18" charset="0"/>
                            </a:rPr>
                            <m:t>𝐼</m:t>
                          </m:r>
                          <m:d>
                            <m:dPr>
                              <m:ctrlPr>
                                <a:rPr lang="es-MX" sz="2400" i="1" spc="-1">
                                  <a:solidFill>
                                    <a:srgbClr val="7F7F7F"/>
                                  </a:solidFill>
                                  <a:latin typeface="Cambria Math" panose="02040503050406030204" pitchFamily="18" charset="0"/>
                                </a:rPr>
                              </m:ctrlPr>
                            </m:dPr>
                            <m:e>
                              <m:d>
                                <m:dPr>
                                  <m:begChr m:val="〈"/>
                                  <m:endChr m:val="〉"/>
                                  <m:ctrlPr>
                                    <a:rPr lang="es-MX" sz="2400" i="1" spc="-1">
                                      <a:solidFill>
                                        <a:srgbClr val="7F7F7F"/>
                                      </a:solidFill>
                                      <a:latin typeface="Cambria Math" panose="02040503050406030204" pitchFamily="18" charset="0"/>
                                    </a:rPr>
                                  </m:ctrlPr>
                                </m:dPr>
                                <m:e>
                                  <m:sSup>
                                    <m:sSupPr>
                                      <m:ctrlPr>
                                        <a:rPr lang="es-MX" sz="2400" i="1" spc="-1">
                                          <a:solidFill>
                                            <a:srgbClr val="7F7F7F"/>
                                          </a:solidFill>
                                          <a:latin typeface="Cambria Math" panose="02040503050406030204" pitchFamily="18" charset="0"/>
                                        </a:rPr>
                                      </m:ctrlPr>
                                    </m:sSupPr>
                                    <m:e>
                                      <m:r>
                                        <a:rPr lang="es-MX" sz="2400" spc="-1">
                                          <a:solidFill>
                                            <a:srgbClr val="7F7F7F"/>
                                          </a:solidFill>
                                          <a:latin typeface="Cambria Math" panose="02040503050406030204" pitchFamily="18" charset="0"/>
                                        </a:rPr>
                                        <m:t>𝑥</m:t>
                                      </m:r>
                                      <m:r>
                                        <a:rPr lang="es-MX" sz="2400" spc="-1">
                                          <a:solidFill>
                                            <a:srgbClr val="7F7F7F"/>
                                          </a:solidFill>
                                          <a:latin typeface="Cambria Math" panose="02040503050406030204" pitchFamily="18" charset="0"/>
                                        </a:rPr>
                                        <m:t>′</m:t>
                                      </m:r>
                                    </m:e>
                                    <m:sup>
                                      <m:r>
                                        <a:rPr lang="es-MX" sz="2400" spc="-1">
                                          <a:solidFill>
                                            <a:srgbClr val="7F7F7F"/>
                                          </a:solidFill>
                                          <a:latin typeface="Cambria Math" panose="02040503050406030204" pitchFamily="18" charset="0"/>
                                        </a:rPr>
                                        <m:t>𝑖</m:t>
                                      </m:r>
                                    </m:sup>
                                  </m:sSup>
                                  <m:r>
                                    <a:rPr lang="es-MX" sz="2400" spc="-1">
                                      <a:solidFill>
                                        <a:srgbClr val="7F7F7F"/>
                                      </a:solidFill>
                                      <a:latin typeface="Cambria Math" panose="02040503050406030204" pitchFamily="18" charset="0"/>
                                    </a:rPr>
                                    <m:t>,</m:t>
                                  </m:r>
                                  <m:sSub>
                                    <m:sSubPr>
                                      <m:ctrlPr>
                                        <a:rPr lang="es-MX" sz="2400" i="1" spc="-1">
                                          <a:solidFill>
                                            <a:srgbClr val="7F7F7F"/>
                                          </a:solidFill>
                                          <a:latin typeface="Cambria Math" panose="02040503050406030204" pitchFamily="18" charset="0"/>
                                        </a:rPr>
                                      </m:ctrlPr>
                                    </m:sSubPr>
                                    <m:e>
                                      <m:r>
                                        <m:rPr>
                                          <m:sty m:val="p"/>
                                        </m:rPr>
                                        <a:rPr lang="es-MX" sz="2400" spc="-1">
                                          <a:solidFill>
                                            <a:srgbClr val="7F7F7F"/>
                                          </a:solidFill>
                                          <a:latin typeface="Cambria Math" panose="02040503050406030204" pitchFamily="18" charset="0"/>
                                        </a:rPr>
                                        <m:t>Θ</m:t>
                                      </m:r>
                                    </m:e>
                                    <m:sub>
                                      <m:r>
                                        <a:rPr lang="es-MX" sz="2400" spc="-1">
                                          <a:solidFill>
                                            <a:srgbClr val="7F7F7F"/>
                                          </a:solidFill>
                                          <a:latin typeface="Cambria Math" panose="02040503050406030204" pitchFamily="18" charset="0"/>
                                        </a:rPr>
                                        <m:t>𝑘</m:t>
                                      </m:r>
                                    </m:sub>
                                  </m:sSub>
                                </m:e>
                              </m:d>
                            </m:e>
                          </m:d>
                        </m:e>
                      </m:nary>
                    </m:oMath>
                  </m:oMathPara>
                </a14:m>
                <a:endParaRPr lang="es-MX" sz="2400" spc="-1">
                  <a:solidFill>
                    <a:srgbClr val="7F7F7F"/>
                  </a:solidFill>
                  <a:latin typeface="Calibri"/>
                </a:endParaRPr>
              </a:p>
            </p:txBody>
          </p:sp>
        </mc:Choice>
        <mc:Fallback xmlns="">
          <p:sp>
            <p:nvSpPr>
              <p:cNvPr id="2" name="Rectángulo 1"/>
              <p:cNvSpPr>
                <a:spLocks noRot="1" noChangeAspect="1" noMove="1" noResize="1" noEditPoints="1" noAdjustHandles="1" noChangeArrowheads="1" noChangeShapeType="1" noTextEdit="1"/>
              </p:cNvSpPr>
              <p:nvPr/>
            </p:nvSpPr>
            <p:spPr>
              <a:xfrm>
                <a:off x="3705726" y="2611785"/>
                <a:ext cx="3789839" cy="8554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1147225" y="4384418"/>
                <a:ext cx="4597605"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2400" spc="-1">
                          <a:solidFill>
                            <a:srgbClr val="7F7F7F"/>
                          </a:solidFill>
                          <a:latin typeface="Cambria Math" panose="02040503050406030204" pitchFamily="18" charset="0"/>
                        </a:rPr>
                        <m:t>𝐼</m:t>
                      </m:r>
                      <m:d>
                        <m:dPr>
                          <m:ctrlPr>
                            <a:rPr lang="es-MX" sz="2400" i="1" spc="-1">
                              <a:solidFill>
                                <a:srgbClr val="7F7F7F"/>
                              </a:solidFill>
                              <a:latin typeface="Cambria Math" panose="02040503050406030204" pitchFamily="18" charset="0"/>
                            </a:rPr>
                          </m:ctrlPr>
                        </m:dPr>
                        <m:e>
                          <m:d>
                            <m:dPr>
                              <m:begChr m:val="〈"/>
                              <m:endChr m:val="〉"/>
                              <m:ctrlPr>
                                <a:rPr lang="es-MX" sz="2400" i="1" spc="-1">
                                  <a:solidFill>
                                    <a:srgbClr val="7F7F7F"/>
                                  </a:solidFill>
                                  <a:latin typeface="Cambria Math" panose="02040503050406030204" pitchFamily="18" charset="0"/>
                                </a:rPr>
                              </m:ctrlPr>
                            </m:dPr>
                            <m:e>
                              <m:sSup>
                                <m:sSupPr>
                                  <m:ctrlPr>
                                    <a:rPr lang="es-MX" sz="2400" i="1" spc="-1">
                                      <a:solidFill>
                                        <a:srgbClr val="7F7F7F"/>
                                      </a:solidFill>
                                      <a:latin typeface="Cambria Math" panose="02040503050406030204" pitchFamily="18" charset="0"/>
                                    </a:rPr>
                                  </m:ctrlPr>
                                </m:sSupPr>
                                <m:e>
                                  <m:r>
                                    <a:rPr lang="es-MX" sz="2400" spc="-1">
                                      <a:solidFill>
                                        <a:srgbClr val="7F7F7F"/>
                                      </a:solidFill>
                                      <a:latin typeface="Cambria Math" panose="02040503050406030204" pitchFamily="18" charset="0"/>
                                    </a:rPr>
                                    <m:t>𝑥</m:t>
                                  </m:r>
                                  <m:r>
                                    <a:rPr lang="es-MX" sz="2400" spc="-1">
                                      <a:solidFill>
                                        <a:srgbClr val="7F7F7F"/>
                                      </a:solidFill>
                                      <a:latin typeface="Cambria Math" panose="02040503050406030204" pitchFamily="18" charset="0"/>
                                    </a:rPr>
                                    <m:t>′</m:t>
                                  </m:r>
                                </m:e>
                                <m:sup>
                                  <m:r>
                                    <a:rPr lang="es-MX" sz="2400" spc="-1">
                                      <a:solidFill>
                                        <a:srgbClr val="7F7F7F"/>
                                      </a:solidFill>
                                      <a:latin typeface="Cambria Math" panose="02040503050406030204" pitchFamily="18" charset="0"/>
                                    </a:rPr>
                                    <m:t>𝑖</m:t>
                                  </m:r>
                                </m:sup>
                              </m:sSup>
                              <m:r>
                                <a:rPr lang="es-MX" sz="2400" spc="-1">
                                  <a:solidFill>
                                    <a:srgbClr val="7F7F7F"/>
                                  </a:solidFill>
                                  <a:latin typeface="Cambria Math" panose="02040503050406030204" pitchFamily="18" charset="0"/>
                                </a:rPr>
                                <m:t>,</m:t>
                              </m:r>
                              <m:sSub>
                                <m:sSubPr>
                                  <m:ctrlPr>
                                    <a:rPr lang="es-MX" sz="2400" i="1" spc="-1">
                                      <a:solidFill>
                                        <a:srgbClr val="7F7F7F"/>
                                      </a:solidFill>
                                      <a:latin typeface="Cambria Math" panose="02040503050406030204" pitchFamily="18" charset="0"/>
                                    </a:rPr>
                                  </m:ctrlPr>
                                </m:sSubPr>
                                <m:e>
                                  <m:r>
                                    <m:rPr>
                                      <m:sty m:val="p"/>
                                    </m:rPr>
                                    <a:rPr lang="es-MX" sz="2400" spc="-1">
                                      <a:solidFill>
                                        <a:srgbClr val="7F7F7F"/>
                                      </a:solidFill>
                                      <a:latin typeface="Cambria Math" panose="02040503050406030204" pitchFamily="18" charset="0"/>
                                    </a:rPr>
                                    <m:t>Θ</m:t>
                                  </m:r>
                                </m:e>
                                <m:sub>
                                  <m:r>
                                    <a:rPr lang="es-MX" sz="2400" spc="-1">
                                      <a:solidFill>
                                        <a:srgbClr val="7F7F7F"/>
                                      </a:solidFill>
                                      <a:latin typeface="Cambria Math" panose="02040503050406030204" pitchFamily="18" charset="0"/>
                                    </a:rPr>
                                    <m:t>𝑘</m:t>
                                  </m:r>
                                </m:sub>
                              </m:sSub>
                            </m:e>
                          </m:d>
                        </m:e>
                      </m:d>
                      <m:r>
                        <a:rPr lang="es-MX" sz="2400" spc="-1">
                          <a:solidFill>
                            <a:srgbClr val="7F7F7F"/>
                          </a:solidFill>
                          <a:latin typeface="Cambria Math" panose="02040503050406030204" pitchFamily="18" charset="0"/>
                        </a:rPr>
                        <m:t>=</m:t>
                      </m:r>
                      <m:d>
                        <m:dPr>
                          <m:begChr m:val="{"/>
                          <m:endChr m:val=""/>
                          <m:ctrlPr>
                            <a:rPr lang="es-MX" sz="2400" i="1" spc="-1">
                              <a:solidFill>
                                <a:srgbClr val="7F7F7F"/>
                              </a:solidFill>
                              <a:latin typeface="Cambria Math" panose="02040503050406030204" pitchFamily="18" charset="0"/>
                            </a:rPr>
                          </m:ctrlPr>
                        </m:dPr>
                        <m:e>
                          <m:eqArr>
                            <m:eqArrPr>
                              <m:ctrlPr>
                                <a:rPr lang="es-MX" sz="2400" i="1" spc="-1">
                                  <a:solidFill>
                                    <a:srgbClr val="7F7F7F"/>
                                  </a:solidFill>
                                  <a:latin typeface="Cambria Math" panose="02040503050406030204" pitchFamily="18" charset="0"/>
                                </a:rPr>
                              </m:ctrlPr>
                            </m:eqArrPr>
                            <m:e>
                              <m:r>
                                <a:rPr lang="es-MX" sz="2400" spc="-1">
                                  <a:solidFill>
                                    <a:srgbClr val="7F7F7F"/>
                                  </a:solidFill>
                                  <a:latin typeface="Cambria Math" panose="02040503050406030204" pitchFamily="18" charset="0"/>
                                </a:rPr>
                                <m:t>&amp;1,  </m:t>
                              </m:r>
                              <m:r>
                                <a:rPr lang="es-MX" sz="2400" spc="-1">
                                  <a:solidFill>
                                    <a:srgbClr val="7F7F7F"/>
                                  </a:solidFill>
                                  <a:latin typeface="Cambria Math" panose="02040503050406030204" pitchFamily="18" charset="0"/>
                                </a:rPr>
                                <m:t>𝑠𝑖</m:t>
                              </m:r>
                              <m:r>
                                <a:rPr lang="es-MX" sz="2400" spc="-1">
                                  <a:solidFill>
                                    <a:srgbClr val="7F7F7F"/>
                                  </a:solidFill>
                                  <a:latin typeface="Cambria Math" panose="02040503050406030204" pitchFamily="18" charset="0"/>
                                </a:rPr>
                                <m:t> </m:t>
                              </m:r>
                              <m:sSup>
                                <m:sSupPr>
                                  <m:ctrlPr>
                                    <a:rPr lang="es-MX" sz="2400" i="1" spc="-1">
                                      <a:solidFill>
                                        <a:srgbClr val="7F7F7F"/>
                                      </a:solidFill>
                                      <a:latin typeface="Cambria Math" panose="02040503050406030204" pitchFamily="18" charset="0"/>
                                    </a:rPr>
                                  </m:ctrlPr>
                                </m:sSupPr>
                                <m:e>
                                  <m:r>
                                    <a:rPr lang="es-MX" sz="2400" spc="-1">
                                      <a:solidFill>
                                        <a:srgbClr val="7F7F7F"/>
                                      </a:solidFill>
                                      <a:latin typeface="Cambria Math" panose="02040503050406030204" pitchFamily="18" charset="0"/>
                                    </a:rPr>
                                    <m:t>𝑦</m:t>
                                  </m:r>
                                </m:e>
                                <m:sup>
                                  <m:r>
                                    <a:rPr lang="es-MX" sz="2400" spc="-1">
                                      <a:solidFill>
                                        <a:srgbClr val="7F7F7F"/>
                                      </a:solidFill>
                                      <a:latin typeface="Cambria Math" panose="02040503050406030204" pitchFamily="18" charset="0"/>
                                    </a:rPr>
                                    <m:t>𝑖</m:t>
                                  </m:r>
                                </m:sup>
                              </m:sSup>
                              <m:r>
                                <a:rPr lang="es-MX" sz="2400" spc="-1">
                                  <a:solidFill>
                                    <a:srgbClr val="7F7F7F"/>
                                  </a:solidFill>
                                  <a:latin typeface="Cambria Math" panose="02040503050406030204" pitchFamily="18" charset="0"/>
                                </a:rPr>
                                <m:t>= </m:t>
                              </m:r>
                              <m:sSup>
                                <m:sSupPr>
                                  <m:ctrlPr>
                                    <a:rPr lang="es-MX" sz="2400" i="1" spc="-1">
                                      <a:solidFill>
                                        <a:srgbClr val="7F7F7F"/>
                                      </a:solidFill>
                                      <a:latin typeface="Cambria Math" panose="02040503050406030204" pitchFamily="18" charset="0"/>
                                    </a:rPr>
                                  </m:ctrlPr>
                                </m:sSupPr>
                                <m:e>
                                  <m:acc>
                                    <m:accPr>
                                      <m:chr m:val="̅"/>
                                      <m:ctrlPr>
                                        <a:rPr lang="es-MX" sz="2400" i="1" spc="-1">
                                          <a:solidFill>
                                            <a:srgbClr val="7F7F7F"/>
                                          </a:solidFill>
                                          <a:latin typeface="Cambria Math" panose="02040503050406030204" pitchFamily="18" charset="0"/>
                                        </a:rPr>
                                      </m:ctrlPr>
                                    </m:accPr>
                                    <m:e>
                                      <m:r>
                                        <a:rPr lang="es-MX" sz="2400" spc="-1">
                                          <a:solidFill>
                                            <a:srgbClr val="7F7F7F"/>
                                          </a:solidFill>
                                          <a:latin typeface="Cambria Math" panose="02040503050406030204" pitchFamily="18" charset="0"/>
                                        </a:rPr>
                                        <m:t>𝑦</m:t>
                                      </m:r>
                                    </m:e>
                                  </m:acc>
                                </m:e>
                                <m:sup>
                                  <m:r>
                                    <a:rPr lang="es-MX" sz="2400" spc="-1">
                                      <a:solidFill>
                                        <a:srgbClr val="7F7F7F"/>
                                      </a:solidFill>
                                      <a:latin typeface="Cambria Math" panose="02040503050406030204" pitchFamily="18" charset="0"/>
                                    </a:rPr>
                                    <m:t>𝑖</m:t>
                                  </m:r>
                                </m:sup>
                              </m:sSup>
                            </m:e>
                            <m:e>
                              <m:r>
                                <a:rPr lang="es-MX" sz="2400" spc="-1">
                                  <a:solidFill>
                                    <a:srgbClr val="7F7F7F"/>
                                  </a:solidFill>
                                  <a:latin typeface="Cambria Math" panose="02040503050406030204" pitchFamily="18" charset="0"/>
                                </a:rPr>
                                <m:t>&amp;0, </m:t>
                              </m:r>
                              <m:r>
                                <a:rPr lang="es-MX" sz="2400" spc="-1">
                                  <a:solidFill>
                                    <a:srgbClr val="7F7F7F"/>
                                  </a:solidFill>
                                  <a:latin typeface="Cambria Math" panose="02040503050406030204" pitchFamily="18" charset="0"/>
                                </a:rPr>
                                <m:t>𝑜𝑡𝑟𝑜</m:t>
                              </m:r>
                              <m:r>
                                <a:rPr lang="es-MX" sz="2400" spc="-1">
                                  <a:solidFill>
                                    <a:srgbClr val="7F7F7F"/>
                                  </a:solidFill>
                                  <a:latin typeface="Cambria Math" panose="02040503050406030204" pitchFamily="18" charset="0"/>
                                </a:rPr>
                                <m:t> </m:t>
                              </m:r>
                              <m:r>
                                <a:rPr lang="es-MX" sz="2400" spc="-1">
                                  <a:solidFill>
                                    <a:srgbClr val="7F7F7F"/>
                                  </a:solidFill>
                                  <a:latin typeface="Cambria Math" panose="02040503050406030204" pitchFamily="18" charset="0"/>
                                </a:rPr>
                                <m:t>𝑐𝑎𝑠𝑜</m:t>
                              </m:r>
                              <m:r>
                                <a:rPr lang="es-MX" sz="2400" spc="-1">
                                  <a:solidFill>
                                    <a:srgbClr val="7F7F7F"/>
                                  </a:solidFill>
                                  <a:latin typeface="Cambria Math" panose="02040503050406030204" pitchFamily="18" charset="0"/>
                                </a:rPr>
                                <m:t>   </m:t>
                              </m:r>
                            </m:e>
                          </m:eqArr>
                        </m:e>
                      </m:d>
                    </m:oMath>
                  </m:oMathPara>
                </a14:m>
                <a:endParaRPr lang="es-MX" sz="2400" spc="-1" dirty="0">
                  <a:solidFill>
                    <a:srgbClr val="7F7F7F"/>
                  </a:solidFill>
                  <a:latin typeface="Calibri"/>
                </a:endParaRPr>
              </a:p>
            </p:txBody>
          </p:sp>
        </mc:Choice>
        <mc:Fallback xmlns="">
          <p:sp>
            <p:nvSpPr>
              <p:cNvPr id="3" name="Rectángulo 2"/>
              <p:cNvSpPr>
                <a:spLocks noRot="1" noChangeAspect="1" noMove="1" noResize="1" noEditPoints="1" noAdjustHandles="1" noChangeArrowheads="1" noChangeShapeType="1" noTextEdit="1"/>
              </p:cNvSpPr>
              <p:nvPr/>
            </p:nvSpPr>
            <p:spPr>
              <a:xfrm>
                <a:off x="1147225" y="4384418"/>
                <a:ext cx="4597605" cy="916148"/>
              </a:xfrm>
              <a:prstGeom prst="rect">
                <a:avLst/>
              </a:prstGeom>
              <a:blipFill>
                <a:blip r:embed="rId4"/>
                <a:stretch>
                  <a:fillRect/>
                </a:stretch>
              </a:blipFill>
            </p:spPr>
            <p:txBody>
              <a:bodyPr/>
              <a:lstStyle/>
              <a:p>
                <a:r>
                  <a:rPr lang="en-US">
                    <a:noFill/>
                  </a:rPr>
                  <a:t> </a:t>
                </a:r>
              </a:p>
            </p:txBody>
          </p:sp>
        </mc:Fallback>
      </mc:AlternateContent>
      <p:sp>
        <p:nvSpPr>
          <p:cNvPr id="4" name="CuadroTexto 3"/>
          <p:cNvSpPr txBox="1"/>
          <p:nvPr/>
        </p:nvSpPr>
        <p:spPr>
          <a:xfrm>
            <a:off x="418444" y="4628619"/>
            <a:ext cx="1138990" cy="461665"/>
          </a:xfrm>
          <a:prstGeom prst="rect">
            <a:avLst/>
          </a:prstGeom>
          <a:noFill/>
        </p:spPr>
        <p:txBody>
          <a:bodyPr wrap="square" rtlCol="0">
            <a:spAutoFit/>
          </a:bodyPr>
          <a:lstStyle/>
          <a:p>
            <a:r>
              <a:rPr lang="es-MX" sz="2400" spc="-1">
                <a:solidFill>
                  <a:srgbClr val="7F7F7F"/>
                </a:solidFill>
                <a:latin typeface="Calibri"/>
              </a:rPr>
              <a:t>Con</a:t>
            </a:r>
          </a:p>
        </p:txBody>
      </p:sp>
      <mc:AlternateContent xmlns:mc="http://schemas.openxmlformats.org/markup-compatibility/2006" xmlns:a14="http://schemas.microsoft.com/office/drawing/2010/main">
        <mc:Choice Requires="a14">
          <p:sp>
            <p:nvSpPr>
              <p:cNvPr id="6" name="Rectángulo 5"/>
              <p:cNvSpPr/>
              <p:nvPr/>
            </p:nvSpPr>
            <p:spPr>
              <a:xfrm>
                <a:off x="6509062" y="3962486"/>
                <a:ext cx="4830938"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MX" sz="2400" i="1" spc="-1" smtClean="0">
                              <a:solidFill>
                                <a:srgbClr val="7F7F7F"/>
                              </a:solidFill>
                              <a:latin typeface="Cambria Math" panose="02040503050406030204" pitchFamily="18" charset="0"/>
                            </a:rPr>
                          </m:ctrlPr>
                        </m:sSupPr>
                        <m:e>
                          <m:acc>
                            <m:accPr>
                              <m:chr m:val="̅"/>
                              <m:ctrlPr>
                                <a:rPr lang="es-MX" sz="2400" i="1" spc="-1">
                                  <a:solidFill>
                                    <a:srgbClr val="7F7F7F"/>
                                  </a:solidFill>
                                  <a:latin typeface="Cambria Math" panose="02040503050406030204" pitchFamily="18" charset="0"/>
                                </a:rPr>
                              </m:ctrlPr>
                            </m:accPr>
                            <m:e>
                              <m:r>
                                <a:rPr lang="es-MX" sz="2400" spc="-1">
                                  <a:solidFill>
                                    <a:srgbClr val="7F7F7F"/>
                                  </a:solidFill>
                                  <a:latin typeface="Cambria Math" panose="02040503050406030204" pitchFamily="18" charset="0"/>
                                </a:rPr>
                                <m:t>𝑦</m:t>
                              </m:r>
                            </m:e>
                          </m:acc>
                        </m:e>
                        <m:sup>
                          <m:r>
                            <a:rPr lang="es-MX" sz="2400" spc="-1">
                              <a:solidFill>
                                <a:srgbClr val="7F7F7F"/>
                              </a:solidFill>
                              <a:latin typeface="Cambria Math" panose="02040503050406030204" pitchFamily="18" charset="0"/>
                            </a:rPr>
                            <m:t>𝑖</m:t>
                          </m:r>
                        </m:sup>
                      </m:sSup>
                      <m:r>
                        <a:rPr lang="es-MX" sz="2400" spc="-1">
                          <a:solidFill>
                            <a:srgbClr val="7F7F7F"/>
                          </a:solidFill>
                          <a:latin typeface="Cambria Math" panose="02040503050406030204" pitchFamily="18" charset="0"/>
                        </a:rPr>
                        <m:t>=</m:t>
                      </m:r>
                      <m:d>
                        <m:dPr>
                          <m:begChr m:val="{"/>
                          <m:endChr m:val=""/>
                          <m:ctrlPr>
                            <a:rPr lang="es-MX" sz="2400" i="1" spc="-1">
                              <a:solidFill>
                                <a:srgbClr val="7F7F7F"/>
                              </a:solidFill>
                              <a:latin typeface="Cambria Math" panose="02040503050406030204" pitchFamily="18" charset="0"/>
                            </a:rPr>
                          </m:ctrlPr>
                        </m:dPr>
                        <m:e>
                          <m:eqArr>
                            <m:eqArrPr>
                              <m:ctrlPr>
                                <a:rPr lang="es-MX" sz="2400" i="1" spc="-1">
                                  <a:solidFill>
                                    <a:srgbClr val="7F7F7F"/>
                                  </a:solidFill>
                                  <a:latin typeface="Cambria Math" panose="02040503050406030204" pitchFamily="18" charset="0"/>
                                </a:rPr>
                              </m:ctrlPr>
                            </m:eqArrPr>
                            <m:e>
                              <m:r>
                                <a:rPr lang="es-MX" sz="2400" spc="-1">
                                  <a:solidFill>
                                    <a:srgbClr val="7F7F7F"/>
                                  </a:solidFill>
                                  <a:latin typeface="Cambria Math" panose="02040503050406030204" pitchFamily="18" charset="0"/>
                                </a:rPr>
                                <m:t>&amp;1, </m:t>
                              </m:r>
                              <m:r>
                                <a:rPr lang="es-MX" sz="2400" spc="-1">
                                  <a:solidFill>
                                    <a:srgbClr val="7F7F7F"/>
                                  </a:solidFill>
                                  <a:latin typeface="Cambria Math" panose="02040503050406030204" pitchFamily="18" charset="0"/>
                                </a:rPr>
                                <m:t>𝑠𝑖</m:t>
                              </m:r>
                              <m:r>
                                <a:rPr lang="es-MX" sz="2400" spc="-1">
                                  <a:solidFill>
                                    <a:srgbClr val="7F7F7F"/>
                                  </a:solidFill>
                                  <a:latin typeface="Cambria Math" panose="02040503050406030204" pitchFamily="18" charset="0"/>
                                </a:rPr>
                                <m:t> </m:t>
                              </m:r>
                              <m:f>
                                <m:fPr>
                                  <m:ctrlPr>
                                    <a:rPr lang="es-MX" sz="2400" i="1" spc="-1">
                                      <a:solidFill>
                                        <a:srgbClr val="7F7F7F"/>
                                      </a:solidFill>
                                      <a:latin typeface="Cambria Math" panose="02040503050406030204" pitchFamily="18" charset="0"/>
                                    </a:rPr>
                                  </m:ctrlPr>
                                </m:fPr>
                                <m:num>
                                  <m:r>
                                    <a:rPr lang="es-MX" sz="2400" spc="-1">
                                      <a:solidFill>
                                        <a:srgbClr val="7F7F7F"/>
                                      </a:solidFill>
                                      <a:latin typeface="Cambria Math" panose="02040503050406030204" pitchFamily="18" charset="0"/>
                                    </a:rPr>
                                    <m:t>1</m:t>
                                  </m:r>
                                </m:num>
                                <m:den>
                                  <m:r>
                                    <a:rPr lang="es-MX" sz="2400" spc="-1">
                                      <a:solidFill>
                                        <a:srgbClr val="7F7F7F"/>
                                      </a:solidFill>
                                      <a:latin typeface="Cambria Math" panose="02040503050406030204" pitchFamily="18" charset="0"/>
                                    </a:rPr>
                                    <m:t>1+</m:t>
                                  </m:r>
                                  <m:sSup>
                                    <m:sSupPr>
                                      <m:ctrlPr>
                                        <a:rPr lang="es-MX" sz="2400" i="1" spc="-1">
                                          <a:solidFill>
                                            <a:srgbClr val="7F7F7F"/>
                                          </a:solidFill>
                                          <a:latin typeface="Cambria Math" panose="02040503050406030204" pitchFamily="18" charset="0"/>
                                        </a:rPr>
                                      </m:ctrlPr>
                                    </m:sSupPr>
                                    <m:e>
                                      <m:r>
                                        <a:rPr lang="es-MX" sz="2400" spc="-1">
                                          <a:solidFill>
                                            <a:srgbClr val="7F7F7F"/>
                                          </a:solidFill>
                                          <a:latin typeface="Cambria Math" panose="02040503050406030204" pitchFamily="18" charset="0"/>
                                        </a:rPr>
                                        <m:t>𝑒</m:t>
                                      </m:r>
                                    </m:e>
                                    <m:sup>
                                      <m:r>
                                        <a:rPr lang="es-MX" sz="2400" spc="-1">
                                          <a:solidFill>
                                            <a:srgbClr val="7F7F7F"/>
                                          </a:solidFill>
                                          <a:latin typeface="Cambria Math" panose="02040503050406030204" pitchFamily="18" charset="0"/>
                                        </a:rPr>
                                        <m:t>−</m:t>
                                      </m:r>
                                      <m:d>
                                        <m:dPr>
                                          <m:begChr m:val="〈"/>
                                          <m:endChr m:val="〉"/>
                                          <m:ctrlPr>
                                            <a:rPr lang="es-MX" sz="2400" i="1" spc="-1">
                                              <a:solidFill>
                                                <a:srgbClr val="7F7F7F"/>
                                              </a:solidFill>
                                              <a:latin typeface="Cambria Math" panose="02040503050406030204" pitchFamily="18" charset="0"/>
                                            </a:rPr>
                                          </m:ctrlPr>
                                        </m:dPr>
                                        <m:e>
                                          <m:sSup>
                                            <m:sSupPr>
                                              <m:ctrlPr>
                                                <a:rPr lang="es-MX" sz="2400" i="1" spc="-1">
                                                  <a:solidFill>
                                                    <a:srgbClr val="7F7F7F"/>
                                                  </a:solidFill>
                                                  <a:latin typeface="Cambria Math" panose="02040503050406030204" pitchFamily="18" charset="0"/>
                                                </a:rPr>
                                              </m:ctrlPr>
                                            </m:sSupPr>
                                            <m:e>
                                              <m:r>
                                                <a:rPr lang="es-MX" sz="2400" spc="-1">
                                                  <a:solidFill>
                                                    <a:srgbClr val="7F7F7F"/>
                                                  </a:solidFill>
                                                  <a:latin typeface="Cambria Math" panose="02040503050406030204" pitchFamily="18" charset="0"/>
                                                </a:rPr>
                                                <m:t>𝑥</m:t>
                                              </m:r>
                                            </m:e>
                                            <m:sup>
                                              <m:r>
                                                <a:rPr lang="es-ES" sz="2400" b="0" i="0" spc="-1" smtClean="0">
                                                  <a:solidFill>
                                                    <a:srgbClr val="7F7F7F"/>
                                                  </a:solidFill>
                                                  <a:latin typeface="Cambria Math" panose="02040503050406030204" pitchFamily="18" charset="0"/>
                                                </a:rPr>
                                                <m:t>′</m:t>
                                              </m:r>
                                              <m:r>
                                                <a:rPr lang="es-MX" sz="2400" spc="-1">
                                                  <a:solidFill>
                                                    <a:srgbClr val="7F7F7F"/>
                                                  </a:solidFill>
                                                  <a:latin typeface="Cambria Math" panose="02040503050406030204" pitchFamily="18" charset="0"/>
                                                </a:rPr>
                                                <m:t>𝑖</m:t>
                                              </m:r>
                                            </m:sup>
                                          </m:sSup>
                                          <m:r>
                                            <a:rPr lang="es-MX" sz="2400" spc="-1">
                                              <a:solidFill>
                                                <a:srgbClr val="7F7F7F"/>
                                              </a:solidFill>
                                              <a:latin typeface="Cambria Math" panose="02040503050406030204" pitchFamily="18" charset="0"/>
                                            </a:rPr>
                                            <m:t>,</m:t>
                                          </m:r>
                                          <m:sSub>
                                            <m:sSubPr>
                                              <m:ctrlPr>
                                                <a:rPr lang="es-MX" sz="2400" i="1" spc="-1">
                                                  <a:solidFill>
                                                    <a:srgbClr val="7F7F7F"/>
                                                  </a:solidFill>
                                                  <a:latin typeface="Cambria Math" panose="02040503050406030204" pitchFamily="18" charset="0"/>
                                                </a:rPr>
                                              </m:ctrlPr>
                                            </m:sSubPr>
                                            <m:e>
                                              <m:r>
                                                <m:rPr>
                                                  <m:sty m:val="p"/>
                                                </m:rPr>
                                                <a:rPr lang="es-MX" sz="2400" spc="-1">
                                                  <a:solidFill>
                                                    <a:srgbClr val="7F7F7F"/>
                                                  </a:solidFill>
                                                  <a:latin typeface="Cambria Math" panose="02040503050406030204" pitchFamily="18" charset="0"/>
                                                </a:rPr>
                                                <m:t>Θ</m:t>
                                              </m:r>
                                            </m:e>
                                            <m:sub>
                                              <m:r>
                                                <a:rPr lang="es-MX" sz="2400" spc="-1">
                                                  <a:solidFill>
                                                    <a:srgbClr val="7F7F7F"/>
                                                  </a:solidFill>
                                                  <a:latin typeface="Cambria Math" panose="02040503050406030204" pitchFamily="18" charset="0"/>
                                                </a:rPr>
                                                <m:t>𝑘</m:t>
                                              </m:r>
                                            </m:sub>
                                          </m:sSub>
                                        </m:e>
                                      </m:d>
                                    </m:sup>
                                  </m:sSup>
                                </m:den>
                              </m:f>
                              <m:r>
                                <a:rPr lang="es-MX" sz="2400" spc="-1">
                                  <a:solidFill>
                                    <a:srgbClr val="7F7F7F"/>
                                  </a:solidFill>
                                  <a:latin typeface="Cambria Math" panose="02040503050406030204" pitchFamily="18" charset="0"/>
                                </a:rPr>
                                <m:t>≥0.5       </m:t>
                              </m:r>
                            </m:e>
                            <m:e>
                              <m:r>
                                <a:rPr lang="es-MX" sz="2400" spc="-1">
                                  <a:solidFill>
                                    <a:srgbClr val="7F7F7F"/>
                                  </a:solidFill>
                                  <a:latin typeface="Cambria Math" panose="02040503050406030204" pitchFamily="18" charset="0"/>
                                </a:rPr>
                                <m:t>&amp;0, </m:t>
                              </m:r>
                              <m:r>
                                <a:rPr lang="es-MX" sz="2400" spc="-1">
                                  <a:solidFill>
                                    <a:srgbClr val="7F7F7F"/>
                                  </a:solidFill>
                                  <a:latin typeface="Cambria Math" panose="02040503050406030204" pitchFamily="18" charset="0"/>
                                </a:rPr>
                                <m:t>𝑒𝑛</m:t>
                              </m:r>
                              <m:r>
                                <a:rPr lang="es-MX" sz="2400" spc="-1">
                                  <a:solidFill>
                                    <a:srgbClr val="7F7F7F"/>
                                  </a:solidFill>
                                  <a:latin typeface="Cambria Math" panose="02040503050406030204" pitchFamily="18" charset="0"/>
                                </a:rPr>
                                <m:t> </m:t>
                              </m:r>
                              <m:r>
                                <a:rPr lang="es-MX" sz="2400" spc="-1">
                                  <a:solidFill>
                                    <a:srgbClr val="7F7F7F"/>
                                  </a:solidFill>
                                  <a:latin typeface="Cambria Math" panose="02040503050406030204" pitchFamily="18" charset="0"/>
                                </a:rPr>
                                <m:t>𝑐𝑢𝑎𝑙𝑞𝑢𝑖𝑒𝑟</m:t>
                              </m:r>
                              <m:r>
                                <a:rPr lang="es-MX" sz="2400" spc="-1">
                                  <a:solidFill>
                                    <a:srgbClr val="7F7F7F"/>
                                  </a:solidFill>
                                  <a:latin typeface="Cambria Math" panose="02040503050406030204" pitchFamily="18" charset="0"/>
                                </a:rPr>
                                <m:t> </m:t>
                              </m:r>
                              <m:r>
                                <a:rPr lang="es-MX" sz="2400" spc="-1">
                                  <a:solidFill>
                                    <a:srgbClr val="7F7F7F"/>
                                  </a:solidFill>
                                  <a:latin typeface="Cambria Math" panose="02040503050406030204" pitchFamily="18" charset="0"/>
                                </a:rPr>
                                <m:t>𝑜𝑡𝑟𝑜</m:t>
                              </m:r>
                              <m:r>
                                <a:rPr lang="es-MX" sz="2400" spc="-1">
                                  <a:solidFill>
                                    <a:srgbClr val="7F7F7F"/>
                                  </a:solidFill>
                                  <a:latin typeface="Cambria Math" panose="02040503050406030204" pitchFamily="18" charset="0"/>
                                </a:rPr>
                                <m:t> </m:t>
                              </m:r>
                              <m:r>
                                <a:rPr lang="es-MX" sz="2400" spc="-1">
                                  <a:solidFill>
                                    <a:srgbClr val="7F7F7F"/>
                                  </a:solidFill>
                                  <a:latin typeface="Cambria Math" panose="02040503050406030204" pitchFamily="18" charset="0"/>
                                </a:rPr>
                                <m:t>𝑐𝑎𝑠𝑜</m:t>
                              </m:r>
                              <m:r>
                                <a:rPr lang="es-MX" sz="2400" spc="-1">
                                  <a:solidFill>
                                    <a:srgbClr val="7F7F7F"/>
                                  </a:solidFill>
                                  <a:latin typeface="Cambria Math" panose="02040503050406030204" pitchFamily="18" charset="0"/>
                                </a:rPr>
                                <m:t> </m:t>
                              </m:r>
                            </m:e>
                          </m:eqArr>
                        </m:e>
                      </m:d>
                    </m:oMath>
                  </m:oMathPara>
                </a14:m>
                <a:endParaRPr lang="es-MX" sz="2400" spc="-1" dirty="0">
                  <a:solidFill>
                    <a:srgbClr val="7F7F7F"/>
                  </a:solidFill>
                  <a:latin typeface="Calibri"/>
                </a:endParaRPr>
              </a:p>
            </p:txBody>
          </p:sp>
        </mc:Choice>
        <mc:Fallback xmlns="">
          <p:sp>
            <p:nvSpPr>
              <p:cNvPr id="6" name="Rectángulo 5"/>
              <p:cNvSpPr>
                <a:spLocks noRot="1" noChangeAspect="1" noMove="1" noResize="1" noEditPoints="1" noAdjustHandles="1" noChangeArrowheads="1" noChangeShapeType="1" noTextEdit="1"/>
              </p:cNvSpPr>
              <p:nvPr/>
            </p:nvSpPr>
            <p:spPr>
              <a:xfrm>
                <a:off x="6509062" y="3962486"/>
                <a:ext cx="4830938" cy="1459887"/>
              </a:xfrm>
              <a:prstGeom prst="rect">
                <a:avLst/>
              </a:prstGeom>
              <a:blipFill>
                <a:blip r:embed="rId5"/>
                <a:stretch>
                  <a:fillRect l="-36220" t="-217391" b="-310435"/>
                </a:stretch>
              </a:blipFill>
            </p:spPr>
            <p:txBody>
              <a:bodyPr/>
              <a:lstStyle/>
              <a:p>
                <a:r>
                  <a:rPr lang="es-MX">
                    <a:noFill/>
                  </a:rPr>
                  <a:t> </a:t>
                </a:r>
              </a:p>
            </p:txBody>
          </p:sp>
        </mc:Fallback>
      </mc:AlternateContent>
      <p:pic>
        <p:nvPicPr>
          <p:cNvPr id="13"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6"/>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15"/>
          <p:cNvPicPr/>
          <p:nvPr/>
        </p:nvPicPr>
        <p:blipFill>
          <a:blip r:embed="rId2"/>
          <a:stretch/>
        </p:blipFill>
        <p:spPr>
          <a:xfrm>
            <a:off x="0" y="403200"/>
            <a:ext cx="12191760" cy="657720"/>
          </a:xfrm>
          <a:prstGeom prst="rect">
            <a:avLst/>
          </a:prstGeom>
          <a:ln w="0">
            <a:noFill/>
          </a:ln>
        </p:spPr>
      </p:pic>
      <p:sp>
        <p:nvSpPr>
          <p:cNvPr id="161" name="Título 1"/>
          <p:cNvSpPr/>
          <p:nvPr/>
        </p:nvSpPr>
        <p:spPr>
          <a:xfrm>
            <a:off x="497520" y="-584280"/>
            <a:ext cx="7426800" cy="261612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pPr>
            <a:r>
              <a:rPr lang="es-ES" sz="3600" b="1" strike="noStrike" spc="-1">
                <a:solidFill>
                  <a:srgbClr val="FFFFFF"/>
                </a:solidFill>
                <a:latin typeface="Calibri"/>
              </a:rPr>
              <a:t>CRUZA Y MUTACIÓN</a:t>
            </a:r>
            <a:endParaRPr lang="es-MX" sz="3600" b="0" strike="noStrike" spc="-1">
              <a:latin typeface="Arial"/>
            </a:endParaRPr>
          </a:p>
        </p:txBody>
      </p:sp>
      <p:sp>
        <p:nvSpPr>
          <p:cNvPr id="162" name="Rectangle 16"/>
          <p:cNvSpPr/>
          <p:nvPr/>
        </p:nvSpPr>
        <p:spPr>
          <a:xfrm>
            <a:off x="10166400" y="6312600"/>
            <a:ext cx="17035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x-none" sz="1800" b="0" strike="noStrike" spc="-1">
                <a:solidFill>
                  <a:srgbClr val="7F7F7F"/>
                </a:solidFill>
                <a:latin typeface="Calibri"/>
              </a:rPr>
              <a:t>#SomosUAEMéx</a:t>
            </a:r>
            <a:endParaRPr lang="es-MX" sz="1800" b="0" strike="noStrike" spc="-1">
              <a:latin typeface="Arial"/>
            </a:endParaRPr>
          </a:p>
        </p:txBody>
      </p:sp>
      <p:sp>
        <p:nvSpPr>
          <p:cNvPr id="163" name="Conector recto 7"/>
          <p:cNvSpPr/>
          <p:nvPr/>
        </p:nvSpPr>
        <p:spPr>
          <a:xfrm>
            <a:off x="628200" y="6525720"/>
            <a:ext cx="9381960" cy="360"/>
          </a:xfrm>
          <a:prstGeom prst="line">
            <a:avLst/>
          </a:prstGeom>
          <a:ln>
            <a:solidFill>
              <a:srgbClr val="000000">
                <a:lumMod val="50000"/>
                <a:lumOff val="50000"/>
              </a:srgbClr>
            </a:solidFill>
          </a:ln>
        </p:spPr>
        <p:style>
          <a:lnRef idx="2">
            <a:schemeClr val="accent1"/>
          </a:lnRef>
          <a:fillRef idx="0">
            <a:schemeClr val="accent1"/>
          </a:fillRef>
          <a:effectRef idx="1">
            <a:schemeClr val="accent1"/>
          </a:effectRef>
          <a:fontRef idx="minor"/>
        </p:style>
      </p:sp>
      <p:sp>
        <p:nvSpPr>
          <p:cNvPr id="164" name="CuadroTexto 10"/>
          <p:cNvSpPr/>
          <p:nvPr/>
        </p:nvSpPr>
        <p:spPr>
          <a:xfrm>
            <a:off x="11438075" y="444960"/>
            <a:ext cx="1145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fld id="{D226D302-EE6A-447F-89EB-0ADF8D325E6D}" type="slidenum">
              <a:rPr lang="es-MX" sz="1800" b="0" strike="noStrike" spc="-1">
                <a:solidFill>
                  <a:srgbClr val="FFFFFF"/>
                </a:solidFill>
                <a:latin typeface="Calibri"/>
              </a:rPr>
              <a:t>9</a:t>
            </a:fld>
            <a:endParaRPr lang="es-MX" sz="1800" b="0" strike="noStrike" spc="-1">
              <a:latin typeface="Arial"/>
            </a:endParaRPr>
          </a:p>
        </p:txBody>
      </p:sp>
      <p:sp>
        <p:nvSpPr>
          <p:cNvPr id="165" name="CuadroTexto 164"/>
          <p:cNvSpPr txBox="1"/>
          <p:nvPr/>
        </p:nvSpPr>
        <p:spPr>
          <a:xfrm>
            <a:off x="497519" y="1260000"/>
            <a:ext cx="11181133" cy="3929760"/>
          </a:xfrm>
          <a:prstGeom prst="rect">
            <a:avLst/>
          </a:prstGeom>
          <a:noFill/>
          <a:ln w="0">
            <a:noFill/>
          </a:ln>
        </p:spPr>
        <p:txBody>
          <a:bodyPr lIns="90000" tIns="45000" rIns="90000" bIns="45000" anchor="t">
            <a:noAutofit/>
          </a:bodyPr>
          <a:lstStyle/>
          <a:p>
            <a:r>
              <a:rPr lang="es-MX" sz="2400" spc="-1">
                <a:solidFill>
                  <a:srgbClr val="7F7F7F"/>
                </a:solidFill>
                <a:latin typeface="Calibri"/>
              </a:rPr>
              <a:t>Cruza</a:t>
            </a:r>
          </a:p>
          <a:p>
            <a:r>
              <a:rPr lang="es-MX" sz="2400" spc="-1">
                <a:solidFill>
                  <a:srgbClr val="7F7F7F"/>
                </a:solidFill>
                <a:latin typeface="Calibri"/>
              </a:rPr>
              <a:t>Intercambio de genes entre dos individuos para la creación de dos o más nuevos individuos.</a:t>
            </a:r>
          </a:p>
          <a:p>
            <a:r>
              <a:rPr lang="es-MX" sz="2400" spc="-1">
                <a:solidFill>
                  <a:srgbClr val="7F7F7F"/>
                </a:solidFill>
                <a:latin typeface="Calibri"/>
              </a:rPr>
              <a:t>Suponiendo que se tiene una población P de la cual los individuos a0, a1, a2,…,</a:t>
            </a:r>
            <a:r>
              <a:rPr lang="es-MX" sz="2400" spc="-1" err="1">
                <a:solidFill>
                  <a:srgbClr val="7F7F7F"/>
                </a:solidFill>
                <a:latin typeface="Calibri"/>
              </a:rPr>
              <a:t>an</a:t>
            </a:r>
            <a:r>
              <a:rPr lang="es-MX" sz="2400" spc="-1">
                <a:solidFill>
                  <a:srgbClr val="7F7F7F"/>
                </a:solidFill>
                <a:latin typeface="Calibri"/>
              </a:rPr>
              <a:t>  pertenecen a la población P. Entonces: </a:t>
            </a:r>
          </a:p>
          <a:p>
            <a:r>
              <a:rPr lang="es-MX" sz="2400" spc="-1">
                <a:solidFill>
                  <a:srgbClr val="7F7F7F"/>
                </a:solidFill>
                <a:latin typeface="Calibri"/>
              </a:rPr>
              <a:t>P={a0, a1, a2,…,</a:t>
            </a:r>
            <a:r>
              <a:rPr lang="es-MX" sz="2400" spc="-1" err="1">
                <a:solidFill>
                  <a:srgbClr val="7F7F7F"/>
                </a:solidFill>
                <a:latin typeface="Calibri"/>
              </a:rPr>
              <a:t>an</a:t>
            </a:r>
            <a:r>
              <a:rPr lang="es-MX" sz="2400" spc="-1">
                <a:solidFill>
                  <a:srgbClr val="7F7F7F"/>
                </a:solidFill>
                <a:latin typeface="Calibri"/>
              </a:rPr>
              <a:t>}</a:t>
            </a:r>
          </a:p>
          <a:p>
            <a:endParaRPr lang="es-MX" sz="1800" b="0" strike="noStrike" spc="-1">
              <a:latin typeface="Arial"/>
            </a:endParaRPr>
          </a:p>
          <a:p>
            <a:endParaRPr lang="es-MX" sz="1800" b="0" strike="noStrike" spc="-1">
              <a:latin typeface="Arial"/>
            </a:endParaRPr>
          </a:p>
          <a:p>
            <a:r>
              <a:rPr lang="es-MX" sz="1800" b="0" strike="noStrike" spc="-1">
                <a:latin typeface="Arial"/>
              </a:rPr>
              <a:t> </a:t>
            </a:r>
          </a:p>
        </p:txBody>
      </p:sp>
      <p:pic>
        <p:nvPicPr>
          <p:cNvPr id="13" name="Imagen 12"/>
          <p:cNvPicPr>
            <a:picLocks noChangeAspect="1"/>
          </p:cNvPicPr>
          <p:nvPr/>
        </p:nvPicPr>
        <p:blipFill>
          <a:blip r:embed="rId3"/>
          <a:stretch>
            <a:fillRect/>
          </a:stretch>
        </p:blipFill>
        <p:spPr>
          <a:xfrm>
            <a:off x="5358063" y="2803120"/>
            <a:ext cx="6118062" cy="3258200"/>
          </a:xfrm>
          <a:prstGeom prst="rect">
            <a:avLst/>
          </a:prstGeom>
        </p:spPr>
      </p:pic>
      <p:pic>
        <p:nvPicPr>
          <p:cNvPr id="10" name="Picture 3" descr="Logo&#10;&#10;Description automatically generated">
            <a:extLst>
              <a:ext uri="{FF2B5EF4-FFF2-40B4-BE49-F238E27FC236}">
                <a16:creationId xmlns:a16="http://schemas.microsoft.com/office/drawing/2014/main" id="{33D4BB5B-07FC-4545-B820-CCF458DA6B05}"/>
              </a:ext>
            </a:extLst>
          </p:cNvPr>
          <p:cNvPicPr>
            <a:picLocks noChangeAspect="1"/>
          </p:cNvPicPr>
          <p:nvPr/>
        </p:nvPicPr>
        <p:blipFill>
          <a:blip r:embed="rId4"/>
          <a:stretch>
            <a:fillRect/>
          </a:stretch>
        </p:blipFill>
        <p:spPr>
          <a:xfrm>
            <a:off x="10675764" y="348459"/>
            <a:ext cx="653619" cy="725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265BDCEDD89F46AEF74DC34D3CD2BC" ma:contentTypeVersion="8" ma:contentTypeDescription="Create a new document." ma:contentTypeScope="" ma:versionID="d1ce296e1e42897090eda2f5720b0388">
  <xsd:schema xmlns:xsd="http://www.w3.org/2001/XMLSchema" xmlns:xs="http://www.w3.org/2001/XMLSchema" xmlns:p="http://schemas.microsoft.com/office/2006/metadata/properties" xmlns:ns2="8778ed3b-8437-46f0-9190-c30bc211abe8" targetNamespace="http://schemas.microsoft.com/office/2006/metadata/properties" ma:root="true" ma:fieldsID="0f45977e81c5bf2ae6003f917cc5e909" ns2:_="">
    <xsd:import namespace="8778ed3b-8437-46f0-9190-c30bc211ab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78ed3b-8437-46f0-9190-c30bc211ab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69032C-A6BF-4F24-91E7-C7DB96A01D0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147B407-2C8B-42EC-87DA-D9EB1D749A8A}">
  <ds:schemaRefs>
    <ds:schemaRef ds:uri="http://schemas.microsoft.com/sharepoint/v3/contenttype/forms"/>
  </ds:schemaRefs>
</ds:datastoreItem>
</file>

<file path=customXml/itemProps3.xml><?xml version="1.0" encoding="utf-8"?>
<ds:datastoreItem xmlns:ds="http://schemas.openxmlformats.org/officeDocument/2006/customXml" ds:itemID="{D996A810-58A7-4861-A40B-F9E5C94D30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78ed3b-8437-46f0-9190-c30bc211ab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308</TotalTime>
  <Words>496</Words>
  <Application>Microsoft Office PowerPoint</Application>
  <PresentationFormat>Panorámica</PresentationFormat>
  <Paragraphs>122</Paragraphs>
  <Slides>14</Slides>
  <Notes>0</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14</vt:i4>
      </vt:variant>
    </vt:vector>
  </HeadingPairs>
  <TitlesOfParts>
    <vt:vector size="26" baseType="lpstr">
      <vt:lpstr>Abadi</vt:lpstr>
      <vt:lpstr>Arial</vt:lpstr>
      <vt:lpstr>Calibri</vt:lpstr>
      <vt:lpstr>Calibri Light</vt:lpstr>
      <vt:lpstr>Cambria Math</vt:lpstr>
      <vt:lpstr>DejaVu Sans</vt:lpstr>
      <vt:lpstr>Symbol</vt:lpstr>
      <vt:lpstr>Times New Roman</vt:lpstr>
      <vt:lpstr>Wingdings</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dc:description/>
  <cp:lastModifiedBy>Keren Mitsue Ramirez Vergara</cp:lastModifiedBy>
  <cp:revision>19</cp:revision>
  <dcterms:created xsi:type="dcterms:W3CDTF">2021-05-21T13:23:01Z</dcterms:created>
  <dcterms:modified xsi:type="dcterms:W3CDTF">2022-02-23T14:18:51Z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11</vt:i4>
  </property>
  <property fmtid="{D5CDD505-2E9C-101B-9397-08002B2CF9AE}" pid="4" name="ContentTypeId">
    <vt:lpwstr>0x010100C3265BDCEDD89F46AEF74DC34D3CD2BC</vt:lpwstr>
  </property>
</Properties>
</file>